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6858000" type="letter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50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60415-E2F9-411D-9614-9E7A53AA699F}" type="datetimeFigureOut">
              <a:rPr lang="sl-SI" smtClean="0"/>
              <a:t>5.9.2018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B288B-C0B9-46C1-8D43-41F197DDF0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649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B288B-C0B9-46C1-8D43-41F197DDF0E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375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59E2-E63A-4516-AEE5-9C2FB9025A8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68F3-C632-4483-A774-ED610C61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59E2-E63A-4516-AEE5-9C2FB9025A8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68F3-C632-4483-A774-ED610C61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3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59E2-E63A-4516-AEE5-9C2FB9025A8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68F3-C632-4483-A774-ED610C61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59E2-E63A-4516-AEE5-9C2FB9025A8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68F3-C632-4483-A774-ED610C61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59E2-E63A-4516-AEE5-9C2FB9025A8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68F3-C632-4483-A774-ED610C61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6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59E2-E63A-4516-AEE5-9C2FB9025A8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68F3-C632-4483-A774-ED610C61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6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59E2-E63A-4516-AEE5-9C2FB9025A8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68F3-C632-4483-A774-ED610C61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59E2-E63A-4516-AEE5-9C2FB9025A8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68F3-C632-4483-A774-ED610C61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59E2-E63A-4516-AEE5-9C2FB9025A8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68F3-C632-4483-A774-ED610C61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59E2-E63A-4516-AEE5-9C2FB9025A8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68F3-C632-4483-A774-ED610C61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3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59E2-E63A-4516-AEE5-9C2FB9025A8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68F3-C632-4483-A774-ED610C61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759E2-E63A-4516-AEE5-9C2FB9025A88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968F3-C632-4483-A774-ED610C61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828925" y="0"/>
            <a:ext cx="9525" cy="685800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17941" y="0"/>
            <a:ext cx="0" cy="685800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jeZBesedilom 2"/>
          <p:cNvSpPr txBox="1"/>
          <p:nvPr/>
        </p:nvSpPr>
        <p:spPr>
          <a:xfrm>
            <a:off x="6417915" y="2619544"/>
            <a:ext cx="2677390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</a:rPr>
              <a:t>OTROCI</a:t>
            </a:r>
          </a:p>
          <a:p>
            <a:pPr algn="ctr"/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</a:rPr>
              <a:t>ZA VSE NAS</a:t>
            </a:r>
            <a:endParaRPr lang="sl-SI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399344" y="148864"/>
            <a:ext cx="26560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MLADI UMETNIKI LIKOVNEGA  DRUŠTVA VERE TERSTENJAK </a:t>
            </a:r>
            <a:r>
              <a:rPr lang="sl-SI" sz="1400" dirty="0" smtClean="0"/>
              <a:t>razstavljajo na povabilo</a:t>
            </a:r>
          </a:p>
          <a:p>
            <a:pPr algn="ctr"/>
            <a:endParaRPr lang="sl-SI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sl-SI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sl-SI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v DRŽAVNEM SVETU</a:t>
            </a:r>
          </a:p>
          <a:p>
            <a:pPr algn="ctr"/>
            <a:r>
              <a:rPr lang="sl-SI" dirty="0" smtClean="0"/>
              <a:t>v oktobru 2018</a:t>
            </a:r>
          </a:p>
          <a:p>
            <a:pPr algn="ctr"/>
            <a:endParaRPr lang="sl-SI" dirty="0" smtClean="0"/>
          </a:p>
          <a:p>
            <a:pPr algn="ctr"/>
            <a:endParaRPr lang="sl-SI" dirty="0" smtClean="0"/>
          </a:p>
          <a:p>
            <a:pPr algn="ctr"/>
            <a:endParaRPr lang="sl-SI" b="1" dirty="0"/>
          </a:p>
          <a:p>
            <a:pPr algn="ctr"/>
            <a:endParaRPr lang="sl-SI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sl-SI" b="1" dirty="0" smtClean="0"/>
          </a:p>
        </p:txBody>
      </p:sp>
      <p:sp>
        <p:nvSpPr>
          <p:cNvPr id="14" name="Diagram poteka: proces 13"/>
          <p:cNvSpPr/>
          <p:nvPr/>
        </p:nvSpPr>
        <p:spPr>
          <a:xfrm>
            <a:off x="76200" y="1560761"/>
            <a:ext cx="2667000" cy="1944439"/>
          </a:xfrm>
          <a:prstGeom prst="flowChartProcess">
            <a:avLst/>
          </a:prstGeom>
          <a:solidFill>
            <a:srgbClr val="4DAC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Mladi umetniki Likovnega društva Vere Terstenjak so že večkrat ustvarjali v okviru mednarodnega </a:t>
            </a:r>
            <a:r>
              <a:rPr lang="sl-SI" sz="1600" dirty="0" smtClean="0"/>
              <a:t>natečaja  </a:t>
            </a:r>
            <a:r>
              <a:rPr lang="sl-SI" sz="1600" dirty="0"/>
              <a:t>PLAKAT MIRU.</a:t>
            </a:r>
          </a:p>
        </p:txBody>
      </p:sp>
      <p:pic>
        <p:nvPicPr>
          <p:cNvPr id="1028" name="Picture 4" descr="D:\Users\Lili\Documents\2 Vera Terstenjak\IMG_9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44" y="4046259"/>
            <a:ext cx="2668455" cy="26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s\Lili\Documents\2 Vera Terstenjak\IMG_96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46" y="1676400"/>
            <a:ext cx="1388116" cy="107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Users\Lili\Documents\2 Vera Terstenjak\IMG_996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61" y="112843"/>
            <a:ext cx="1147506" cy="14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Users\Lili\Documents\2 Vera Terstenjak\IMG_9966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62" y="1647377"/>
            <a:ext cx="1185694" cy="11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Users\Lili\Documents\2 Vera Terstenjak\IMG_9968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17" y="5241476"/>
            <a:ext cx="1250283" cy="145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Users\Lili\Documents\2 Vera Terstenjak\IMG_9969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54" y="4536028"/>
            <a:ext cx="1575769" cy="214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Users\Lili\Documents\2 Vera Terstenjak\IMG_9970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21" y="4536028"/>
            <a:ext cx="1728246" cy="21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Users\Lili\Documents\2 Vera Terstenjak\IMG_9973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63" y="1493740"/>
            <a:ext cx="798526" cy="125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Users\Lili\Documents\2 Vera Terstenjak\IMG_9974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11" y="148864"/>
            <a:ext cx="798526" cy="12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:\Users\Lili\Documents\2 Vera Terstenjak\IMG_9975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55" y="2819379"/>
            <a:ext cx="1934010" cy="165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Users\Lili\Documents\2 Vera Terstenjak\IMG_997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145552"/>
            <a:ext cx="1400275" cy="143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D:\Users\Lili\Documents\2 Vera Terstenjak\IMG_9971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21982"/>
            <a:ext cx="1326741" cy="145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D:\Users\Lili\Documents\2 Vera Terstenjak\IMG_947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9" y="112844"/>
            <a:ext cx="1745745" cy="13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D:\Users\Lili\Documents\2 Vera Terstenjak\IMG_951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0" y="3648339"/>
            <a:ext cx="1822004" cy="147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926" y="1370202"/>
            <a:ext cx="1349290" cy="32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Users\Lili\Documents\2 Vera Terstenjak\IMG_9977 (2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379"/>
            <a:ext cx="1295400" cy="13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828925" y="0"/>
            <a:ext cx="9525" cy="685800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4600" y="0"/>
            <a:ext cx="0" cy="685800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Striped Tropical Fish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95" y="-26039763"/>
            <a:ext cx="107852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Striped Tropical Fish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0195" y="-25887363"/>
            <a:ext cx="107852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ravokotnik 26"/>
          <p:cNvSpPr/>
          <p:nvPr/>
        </p:nvSpPr>
        <p:spPr>
          <a:xfrm>
            <a:off x="381000" y="3206419"/>
            <a:ext cx="2177376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l-SI" sz="1200" b="1" dirty="0" smtClean="0">
                <a:solidFill>
                  <a:schemeClr val="bg1"/>
                </a:solidFill>
                <a:latin typeface="Dosis" pitchFamily="50" charset="-18"/>
              </a:rPr>
              <a:t>Mladi ustvarjalci:</a:t>
            </a:r>
            <a:endParaRPr lang="sl-SI" sz="1200" b="1" dirty="0">
              <a:solidFill>
                <a:schemeClr val="bg1"/>
              </a:solidFill>
              <a:latin typeface="Dosis" pitchFamily="50" charset="-18"/>
            </a:endParaRPr>
          </a:p>
        </p:txBody>
      </p:sp>
      <p:sp>
        <p:nvSpPr>
          <p:cNvPr id="50" name="PoljeZBesedilom 49"/>
          <p:cNvSpPr txBox="1"/>
          <p:nvPr/>
        </p:nvSpPr>
        <p:spPr>
          <a:xfrm>
            <a:off x="2952589" y="3519892"/>
            <a:ext cx="3303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Slika je del opusa SPOMINI (2016), ki ga je avtorica podarila občini Lukovica</a:t>
            </a:r>
          </a:p>
          <a:p>
            <a:pPr lvl="0"/>
            <a:endParaRPr lang="sl-SI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osis" pitchFamily="50" charset="-18"/>
              </a:rPr>
              <a:t>Vera Terstenjak, </a:t>
            </a:r>
          </a:p>
          <a:p>
            <a:pPr lvl="0" algn="ctr"/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osis" pitchFamily="50" charset="-18"/>
              </a:rPr>
              <a:t>akademska slikarka,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Dosis" pitchFamily="50" charset="-18"/>
            </a:endParaRPr>
          </a:p>
        </p:txBody>
      </p:sp>
      <p:pic>
        <p:nvPicPr>
          <p:cNvPr id="32" name="Picture 3" descr="D:\Users\Lili\Documents\2 Vera Terstenjak\_MG_Terstenjak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48" y="146927"/>
            <a:ext cx="3338665" cy="33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2952589" y="4625398"/>
            <a:ext cx="33386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smtClean="0"/>
              <a:t>se je po diplomi na </a:t>
            </a:r>
            <a:r>
              <a:rPr lang="sl-SI" sz="1200" dirty="0" err="1"/>
              <a:t>American</a:t>
            </a:r>
            <a:r>
              <a:rPr lang="sl-SI" sz="1200" dirty="0"/>
              <a:t> </a:t>
            </a:r>
            <a:r>
              <a:rPr lang="sl-SI" sz="1200" dirty="0" err="1"/>
              <a:t>Art</a:t>
            </a:r>
            <a:r>
              <a:rPr lang="sl-SI" sz="1200" dirty="0"/>
              <a:t> </a:t>
            </a:r>
            <a:r>
              <a:rPr lang="sl-SI" sz="1200" dirty="0" err="1"/>
              <a:t>School</a:t>
            </a:r>
            <a:r>
              <a:rPr lang="sl-SI" sz="1200" dirty="0"/>
              <a:t> v New </a:t>
            </a:r>
            <a:r>
              <a:rPr lang="sl-SI" sz="1200" dirty="0" smtClean="0"/>
              <a:t>Yorku leta </a:t>
            </a:r>
            <a:r>
              <a:rPr lang="sl-SI" sz="1200" dirty="0"/>
              <a:t>1967 </a:t>
            </a:r>
            <a:r>
              <a:rPr lang="sl-SI" sz="1200" dirty="0" smtClean="0"/>
              <a:t>vrnila </a:t>
            </a:r>
            <a:r>
              <a:rPr lang="sl-SI" sz="1200" dirty="0"/>
              <a:t>v </a:t>
            </a:r>
            <a:r>
              <a:rPr lang="sl-SI" sz="1200" dirty="0" smtClean="0"/>
              <a:t>domovino </a:t>
            </a:r>
            <a:r>
              <a:rPr lang="sl-SI" sz="1200" dirty="0"/>
              <a:t>in </a:t>
            </a:r>
            <a:r>
              <a:rPr lang="sl-SI" sz="1200" dirty="0" smtClean="0"/>
              <a:t>s študijem nadaljevala na Akademiji </a:t>
            </a:r>
            <a:r>
              <a:rPr lang="sl-SI" sz="1200" dirty="0"/>
              <a:t>za likovno umetnost v </a:t>
            </a:r>
            <a:r>
              <a:rPr lang="sl-SI" sz="1200" dirty="0" smtClean="0"/>
              <a:t>Ljubljani. Po </a:t>
            </a:r>
            <a:r>
              <a:rPr lang="sl-SI" sz="1200" dirty="0"/>
              <a:t>diplomi </a:t>
            </a:r>
            <a:r>
              <a:rPr lang="sl-SI" sz="1200" dirty="0" smtClean="0"/>
              <a:t>pri prof. Janezu Berniku se </a:t>
            </a:r>
            <a:r>
              <a:rPr lang="sl-SI" sz="1200" dirty="0"/>
              <a:t>je posvetila slikarstvu in filmski scenografiji</a:t>
            </a:r>
            <a:r>
              <a:rPr lang="sl-SI" sz="1200" dirty="0" smtClean="0"/>
              <a:t>. Večino-</a:t>
            </a:r>
            <a:r>
              <a:rPr lang="sl-SI" sz="1200" dirty="0" err="1" smtClean="0"/>
              <a:t>ma</a:t>
            </a:r>
            <a:r>
              <a:rPr lang="sl-SI" sz="1200" dirty="0" smtClean="0"/>
              <a:t> je samostojno </a:t>
            </a:r>
            <a:r>
              <a:rPr lang="sl-SI" sz="1200" dirty="0"/>
              <a:t>razstavljala v Ljubljani, </a:t>
            </a:r>
            <a:r>
              <a:rPr lang="sl-SI" sz="1200" dirty="0" err="1" smtClean="0"/>
              <a:t>Beogra</a:t>
            </a:r>
            <a:r>
              <a:rPr lang="sl-SI" sz="1200" dirty="0" smtClean="0"/>
              <a:t>-</a:t>
            </a:r>
            <a:r>
              <a:rPr lang="sl-SI" sz="1200" dirty="0" err="1" smtClean="0"/>
              <a:t>du</a:t>
            </a:r>
            <a:r>
              <a:rPr lang="sl-SI" sz="1200" dirty="0"/>
              <a:t>, Zagrebu, Slovenj Gradcu, Kranju, Domžalah, Stuttgartu, </a:t>
            </a:r>
            <a:r>
              <a:rPr lang="sl-SI" sz="1200" dirty="0" err="1" smtClean="0"/>
              <a:t>Mannheinu</a:t>
            </a:r>
            <a:r>
              <a:rPr lang="sl-SI" sz="1200" dirty="0"/>
              <a:t>, Frankfurtu, </a:t>
            </a:r>
            <a:r>
              <a:rPr lang="sl-SI" sz="1200" dirty="0" err="1"/>
              <a:t>Hanauu</a:t>
            </a:r>
            <a:r>
              <a:rPr lang="sl-SI" sz="1200" dirty="0"/>
              <a:t>, </a:t>
            </a:r>
            <a:r>
              <a:rPr lang="sl-SI" sz="1200" dirty="0" err="1"/>
              <a:t>Gaggenauu</a:t>
            </a:r>
            <a:r>
              <a:rPr lang="sl-SI" sz="1200" dirty="0"/>
              <a:t>, New </a:t>
            </a:r>
            <a:r>
              <a:rPr lang="sl-SI" sz="1200" dirty="0" smtClean="0"/>
              <a:t>Yorku, Havajih</a:t>
            </a:r>
            <a:r>
              <a:rPr lang="sl-SI" sz="1200" dirty="0"/>
              <a:t>, Indiani, Parizu, </a:t>
            </a:r>
            <a:r>
              <a:rPr lang="sl-SI" sz="1200" dirty="0" err="1"/>
              <a:t>Clermont</a:t>
            </a:r>
            <a:r>
              <a:rPr lang="sl-SI" sz="1200" dirty="0"/>
              <a:t>-</a:t>
            </a:r>
            <a:r>
              <a:rPr lang="sl-SI" sz="1200" dirty="0" err="1"/>
              <a:t>Ferrandu</a:t>
            </a:r>
            <a:r>
              <a:rPr lang="sl-SI" sz="1200" dirty="0"/>
              <a:t>, Dunaju in Celovcu. </a:t>
            </a:r>
            <a:r>
              <a:rPr lang="sl-SI" sz="1200" dirty="0" smtClean="0"/>
              <a:t>Zadnja tri desetletja vodi </a:t>
            </a:r>
            <a:r>
              <a:rPr lang="sl-SI" sz="1200" dirty="0"/>
              <a:t>tudi likovne delavnice za otroke. </a:t>
            </a:r>
          </a:p>
        </p:txBody>
      </p:sp>
      <p:pic>
        <p:nvPicPr>
          <p:cNvPr id="4" name="Picture 3" descr="D:\Users\Lili\Documents\2 Vera Terstenjak\IMG_9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26"/>
            <a:ext cx="2800572" cy="26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Lili\Documents\2 Vera Terstenjak\IMG_96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45" y="4904094"/>
            <a:ext cx="1300209" cy="17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Users\Lili\Documents\2 Vera Terstenjak\IMG_9965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889" y="4752252"/>
            <a:ext cx="1251199" cy="187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381000" y="3524299"/>
            <a:ext cx="2177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b="1" dirty="0"/>
              <a:t>Mavri </a:t>
            </a:r>
            <a:r>
              <a:rPr lang="sl-SI" sz="1200" b="1" dirty="0" err="1"/>
              <a:t>Anais</a:t>
            </a:r>
            <a:endParaRPr lang="sl-SI" sz="1200" b="1" dirty="0"/>
          </a:p>
          <a:p>
            <a:r>
              <a:rPr lang="sl-SI" sz="1200" b="1" dirty="0" smtClean="0"/>
              <a:t>Živa </a:t>
            </a:r>
            <a:r>
              <a:rPr lang="sl-SI" sz="1200" b="1" dirty="0"/>
              <a:t>Cerar Drobnič </a:t>
            </a:r>
          </a:p>
          <a:p>
            <a:r>
              <a:rPr lang="sl-SI" sz="1200" b="1" dirty="0"/>
              <a:t>Črt Cerar </a:t>
            </a:r>
            <a:r>
              <a:rPr lang="sl-SI" sz="1200" b="1" dirty="0" err="1"/>
              <a:t>Drobnič</a:t>
            </a:r>
            <a:r>
              <a:rPr lang="sl-SI" sz="1200" b="1" dirty="0" err="1" smtClean="0"/>
              <a:t>Nika</a:t>
            </a:r>
            <a:r>
              <a:rPr lang="sl-SI" sz="1200" b="1" dirty="0" smtClean="0"/>
              <a:t> </a:t>
            </a:r>
            <a:r>
              <a:rPr lang="sl-SI" sz="1200" b="1" dirty="0"/>
              <a:t>Korošec </a:t>
            </a:r>
            <a:r>
              <a:rPr lang="sl-SI" sz="1200" b="1" dirty="0" smtClean="0"/>
              <a:t> </a:t>
            </a:r>
          </a:p>
          <a:p>
            <a:r>
              <a:rPr lang="sl-SI" sz="1200" b="1" dirty="0" smtClean="0"/>
              <a:t>Kaja </a:t>
            </a:r>
            <a:r>
              <a:rPr lang="sl-SI" sz="1200" b="1" dirty="0"/>
              <a:t>Gorenc </a:t>
            </a:r>
            <a:endParaRPr lang="sl-SI" sz="1200" b="1" dirty="0" smtClean="0"/>
          </a:p>
          <a:p>
            <a:r>
              <a:rPr lang="sl-SI" sz="1200" b="1" dirty="0"/>
              <a:t>Eva Gregorka</a:t>
            </a:r>
          </a:p>
          <a:p>
            <a:r>
              <a:rPr lang="sl-SI" sz="1200" b="1" dirty="0"/>
              <a:t>Klara Kadunc </a:t>
            </a:r>
          </a:p>
          <a:p>
            <a:r>
              <a:rPr lang="sl-SI" sz="1200" b="1" dirty="0" smtClean="0"/>
              <a:t>Filip </a:t>
            </a:r>
            <a:r>
              <a:rPr lang="sl-SI" sz="1200" b="1" dirty="0"/>
              <a:t>Kastelec </a:t>
            </a:r>
          </a:p>
          <a:p>
            <a:r>
              <a:rPr lang="sl-SI" sz="1200" b="1" dirty="0"/>
              <a:t>Lena Marie </a:t>
            </a:r>
            <a:r>
              <a:rPr lang="sl-SI" sz="1200" b="1" dirty="0" err="1"/>
              <a:t>Lammel</a:t>
            </a:r>
            <a:r>
              <a:rPr lang="sl-SI" sz="1200" b="1" dirty="0"/>
              <a:t> </a:t>
            </a:r>
          </a:p>
          <a:p>
            <a:r>
              <a:rPr lang="sl-SI" sz="1200" b="1" dirty="0"/>
              <a:t>Julija Medvešek</a:t>
            </a:r>
          </a:p>
          <a:p>
            <a:r>
              <a:rPr lang="sl-SI" sz="1200" b="1" dirty="0" smtClean="0"/>
              <a:t>Andraž </a:t>
            </a:r>
            <a:r>
              <a:rPr lang="sl-SI" sz="1200" b="1" dirty="0"/>
              <a:t>Močnik </a:t>
            </a:r>
          </a:p>
          <a:p>
            <a:r>
              <a:rPr lang="sl-SI" sz="1200" b="1" dirty="0" smtClean="0"/>
              <a:t>Jure </a:t>
            </a:r>
            <a:r>
              <a:rPr lang="sl-SI" sz="1200" b="1" dirty="0"/>
              <a:t>Močnik </a:t>
            </a:r>
          </a:p>
          <a:p>
            <a:r>
              <a:rPr lang="sl-SI" sz="1200" b="1" dirty="0" smtClean="0"/>
              <a:t>Matic </a:t>
            </a:r>
            <a:r>
              <a:rPr lang="sl-SI" sz="1200" b="1" dirty="0"/>
              <a:t>Osrečki </a:t>
            </a:r>
            <a:endParaRPr lang="sl-SI" sz="1200" b="1" dirty="0" smtClean="0"/>
          </a:p>
          <a:p>
            <a:r>
              <a:rPr lang="sl-SI" sz="1200" b="1" dirty="0" err="1" smtClean="0"/>
              <a:t>Inja</a:t>
            </a:r>
            <a:r>
              <a:rPr lang="sl-SI" sz="1200" b="1" dirty="0" smtClean="0"/>
              <a:t> </a:t>
            </a:r>
            <a:r>
              <a:rPr lang="sl-SI" sz="1200" b="1" dirty="0" err="1"/>
              <a:t>Pecotić</a:t>
            </a:r>
            <a:r>
              <a:rPr lang="sl-SI" sz="1200" b="1" dirty="0"/>
              <a:t> </a:t>
            </a:r>
            <a:endParaRPr lang="sl-SI" sz="1200" b="1" dirty="0" smtClean="0"/>
          </a:p>
          <a:p>
            <a:r>
              <a:rPr lang="sl-SI" sz="1200" b="1" smtClean="0"/>
              <a:t>Julija </a:t>
            </a:r>
            <a:r>
              <a:rPr lang="sl-SI" sz="1200" b="1" dirty="0"/>
              <a:t>Primožič </a:t>
            </a:r>
            <a:endParaRPr lang="sl-SI" sz="1200" b="1" dirty="0" smtClean="0"/>
          </a:p>
          <a:p>
            <a:r>
              <a:rPr lang="sl-SI" sz="1200" b="1" dirty="0" smtClean="0"/>
              <a:t>Pia </a:t>
            </a:r>
            <a:r>
              <a:rPr lang="sl-SI" sz="1200" b="1" dirty="0"/>
              <a:t>Zabret </a:t>
            </a:r>
            <a:r>
              <a:rPr lang="sl-SI" sz="1200" b="1" dirty="0" smtClean="0"/>
              <a:t>Verbole</a:t>
            </a:r>
          </a:p>
        </p:txBody>
      </p:sp>
      <p:pic>
        <p:nvPicPr>
          <p:cNvPr id="46" name="Picture 32" descr="D:\Users\Lili\Documents\2 Vera Terstenjak\IMG_99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889" y="1914010"/>
            <a:ext cx="1251200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0" descr="D:\Users\Lili\Documents\2 Vera Terstenjak\IMG_99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888" y="3152040"/>
            <a:ext cx="1251200" cy="15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5" descr="D:\Users\Lili\Documents\2 Vera Terstenjak\IMG_9972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45" y="3125789"/>
            <a:ext cx="1282673" cy="17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1" descr="D:\Users\Lili\Documents\2 Vera Terstenjak\IMG_99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45" y="1914010"/>
            <a:ext cx="1269036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D:\Users\Lili\Documents\2 Vera Terstenjak\IMG_9976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68" y="146926"/>
            <a:ext cx="2180971" cy="172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168</Words>
  <Application>Microsoft Office PowerPoint</Application>
  <PresentationFormat>Letter (8,5 x 11 palcev)</PresentationFormat>
  <Paragraphs>34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 Theme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Liljana Jazbec</cp:lastModifiedBy>
  <cp:revision>44</cp:revision>
  <cp:lastPrinted>2011-09-04T05:12:29Z</cp:lastPrinted>
  <dcterms:created xsi:type="dcterms:W3CDTF">2011-09-04T05:01:44Z</dcterms:created>
  <dcterms:modified xsi:type="dcterms:W3CDTF">2018-09-05T12:27:19Z</dcterms:modified>
</cp:coreProperties>
</file>