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72A-D358-4C1F-8CBA-0C2F056DEF35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5949CA-FCC1-4A6F-B41E-E0559860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72A-D358-4C1F-8CBA-0C2F056DEF35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49CA-FCC1-4A6F-B41E-E0559860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72A-D358-4C1F-8CBA-0C2F056DEF35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49CA-FCC1-4A6F-B41E-E0559860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72A-D358-4C1F-8CBA-0C2F056DEF35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5949CA-FCC1-4A6F-B41E-E0559860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72A-D358-4C1F-8CBA-0C2F056DEF35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49CA-FCC1-4A6F-B41E-E05598602E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72A-D358-4C1F-8CBA-0C2F056DEF35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49CA-FCC1-4A6F-B41E-E0559860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72A-D358-4C1F-8CBA-0C2F056DEF35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5949CA-FCC1-4A6F-B41E-E05598602E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72A-D358-4C1F-8CBA-0C2F056DEF35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49CA-FCC1-4A6F-B41E-E0559860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72A-D358-4C1F-8CBA-0C2F056DEF35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49CA-FCC1-4A6F-B41E-E0559860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72A-D358-4C1F-8CBA-0C2F056DEF35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49CA-FCC1-4A6F-B41E-E0559860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72A-D358-4C1F-8CBA-0C2F056DEF35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49CA-FCC1-4A6F-B41E-E05598602E8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A1C72A-D358-4C1F-8CBA-0C2F056DEF35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5949CA-FCC1-4A6F-B41E-E05598602E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371600"/>
            <a:ext cx="7620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l-SI" dirty="0" smtClean="0">
                <a:latin typeface="Californian FB" pitchFamily="18" charset="0"/>
              </a:rPr>
              <a:t>Učenci 6. razreda so v okviru TD Živim zdravo, na dan Tradicionalnega slovenskega zajtrka, ko je delo potekalo na daljavo, izdelali PREDPASNIK </a:t>
            </a:r>
            <a:r>
              <a:rPr lang="en-US" dirty="0" err="1" smtClean="0">
                <a:latin typeface="Californian FB" pitchFamily="18" charset="0"/>
              </a:rPr>
              <a:t>za</a:t>
            </a:r>
            <a:r>
              <a:rPr lang="en-US" dirty="0" smtClean="0">
                <a:latin typeface="Californian FB" pitchFamily="18" charset="0"/>
              </a:rPr>
              <a:t> </a:t>
            </a:r>
            <a:r>
              <a:rPr lang="en-US" dirty="0" err="1">
                <a:latin typeface="Californian FB" pitchFamily="18" charset="0"/>
              </a:rPr>
              <a:t>rabo</a:t>
            </a:r>
            <a:r>
              <a:rPr lang="en-US" dirty="0">
                <a:latin typeface="Californian FB" pitchFamily="18" charset="0"/>
              </a:rPr>
              <a:t> </a:t>
            </a:r>
            <a:r>
              <a:rPr lang="en-US" dirty="0" err="1">
                <a:latin typeface="Californian FB" pitchFamily="18" charset="0"/>
              </a:rPr>
              <a:t>pri</a:t>
            </a:r>
            <a:r>
              <a:rPr lang="en-US" dirty="0">
                <a:latin typeface="Californian FB" pitchFamily="18" charset="0"/>
              </a:rPr>
              <a:t> </a:t>
            </a:r>
            <a:r>
              <a:rPr lang="en-US" dirty="0" err="1">
                <a:latin typeface="Californian FB" pitchFamily="18" charset="0"/>
              </a:rPr>
              <a:t>praktičnem</a:t>
            </a:r>
            <a:r>
              <a:rPr lang="en-US" dirty="0">
                <a:latin typeface="Californian FB" pitchFamily="18" charset="0"/>
              </a:rPr>
              <a:t> </a:t>
            </a:r>
            <a:r>
              <a:rPr lang="en-US" dirty="0" err="1">
                <a:latin typeface="Californian FB" pitchFamily="18" charset="0"/>
              </a:rPr>
              <a:t>delu</a:t>
            </a:r>
            <a:r>
              <a:rPr lang="en-US" dirty="0">
                <a:latin typeface="Californian FB" pitchFamily="18" charset="0"/>
              </a:rPr>
              <a:t> </a:t>
            </a:r>
            <a:r>
              <a:rPr lang="en-US" dirty="0" err="1">
                <a:latin typeface="Californian FB" pitchFamily="18" charset="0"/>
              </a:rPr>
              <a:t>pouka</a:t>
            </a:r>
            <a:r>
              <a:rPr lang="en-US" dirty="0">
                <a:latin typeface="Californian FB" pitchFamily="18" charset="0"/>
              </a:rPr>
              <a:t> </a:t>
            </a:r>
            <a:r>
              <a:rPr lang="en-US" dirty="0" err="1" smtClean="0">
                <a:latin typeface="Californian FB" pitchFamily="18" charset="0"/>
              </a:rPr>
              <a:t>gospodinjstvo</a:t>
            </a:r>
            <a:r>
              <a:rPr lang="sl-SI" dirty="0" smtClean="0">
                <a:latin typeface="Californian FB" pitchFamily="18" charset="0"/>
              </a:rPr>
              <a:t> ter v domači kuhinji. </a:t>
            </a:r>
          </a:p>
          <a:p>
            <a:r>
              <a:rPr lang="sl-SI" dirty="0" smtClean="0">
                <a:latin typeface="Californian FB" pitchFamily="18" charset="0"/>
              </a:rPr>
              <a:t>Predpasnike so izdelali iz raznih tekstilnih izdelkov, ki niso bili več uporabni.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8153400" cy="2769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200" dirty="0" smtClean="0">
                <a:latin typeface="Californian FB" pitchFamily="18" charset="0"/>
              </a:rPr>
              <a:t>Vodja dneva dejavnosti: Anja Novak (učiteljica gospodinjstva)			Domžale, 21. 11. 2020</a:t>
            </a:r>
            <a:endParaRPr lang="en-US" sz="1200" dirty="0">
              <a:latin typeface="Californian FB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04800"/>
            <a:ext cx="8229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latin typeface="Californian FB" pitchFamily="18" charset="0"/>
              </a:rPr>
              <a:t>TRAJNOSTNO RAVNANJE Z ODPADKI – KAKO NEUPORABNIM TEKSTILIJAM DATI NOVO ŽIVLJENE</a:t>
            </a:r>
            <a:endParaRPr lang="en-US" b="1" dirty="0">
              <a:latin typeface="Californian FB" pitchFamily="18" charset="0"/>
            </a:endParaRPr>
          </a:p>
        </p:txBody>
      </p:sp>
      <p:pic>
        <p:nvPicPr>
          <p:cNvPr id="10" name="Picture 9" descr="20201120_084829.jpg"/>
          <p:cNvPicPr>
            <a:picLocks noChangeAspect="1"/>
          </p:cNvPicPr>
          <p:nvPr/>
        </p:nvPicPr>
        <p:blipFill>
          <a:blip r:embed="rId2" cstate="print"/>
          <a:srcRect l="25833" r="5833"/>
          <a:stretch>
            <a:fillRect/>
          </a:stretch>
        </p:blipFill>
        <p:spPr>
          <a:xfrm rot="5400000">
            <a:off x="3124200" y="2514600"/>
            <a:ext cx="31242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1121_120638.jpg"/>
          <p:cNvPicPr>
            <a:picLocks noChangeAspect="1"/>
          </p:cNvPicPr>
          <p:nvPr/>
        </p:nvPicPr>
        <p:blipFill>
          <a:blip r:embed="rId2" cstate="print"/>
          <a:srcRect l="7843" r="29412"/>
          <a:stretch>
            <a:fillRect/>
          </a:stretch>
        </p:blipFill>
        <p:spPr>
          <a:xfrm rot="10800000">
            <a:off x="381000" y="304800"/>
            <a:ext cx="2438400" cy="2914650"/>
          </a:xfrm>
          <a:prstGeom prst="rect">
            <a:avLst/>
          </a:prstGeom>
        </p:spPr>
      </p:pic>
      <p:pic>
        <p:nvPicPr>
          <p:cNvPr id="3" name="Picture 2" descr="20201121_123941.jpg"/>
          <p:cNvPicPr>
            <a:picLocks noChangeAspect="1"/>
          </p:cNvPicPr>
          <p:nvPr/>
        </p:nvPicPr>
        <p:blipFill>
          <a:blip r:embed="rId3" cstate="print"/>
          <a:srcRect r="23125"/>
          <a:stretch>
            <a:fillRect/>
          </a:stretch>
        </p:blipFill>
        <p:spPr>
          <a:xfrm rot="5400000">
            <a:off x="3623217" y="339183"/>
            <a:ext cx="2819400" cy="2750634"/>
          </a:xfrm>
          <a:prstGeom prst="rect">
            <a:avLst/>
          </a:prstGeom>
        </p:spPr>
      </p:pic>
      <p:pic>
        <p:nvPicPr>
          <p:cNvPr id="4" name="Picture 3" descr="20201121_125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38233" y="3424767"/>
            <a:ext cx="3623733" cy="271780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6781800" y="3200400"/>
            <a:ext cx="609600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0201121_1329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127125" y="3292475"/>
            <a:ext cx="3784600" cy="2838450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2438400" y="3048000"/>
            <a:ext cx="609600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30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Californian FB" pitchFamily="18" charset="0"/>
              </a:rPr>
              <a:t>Matic Prosenc</a:t>
            </a:r>
            <a:endParaRPr lang="en-US" b="1" dirty="0">
              <a:latin typeface="Californian FB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4648200" y="4495800"/>
            <a:ext cx="685800" cy="2286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895600" y="1676400"/>
            <a:ext cx="685800" cy="2286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 Arrow 11"/>
          <p:cNvSpPr/>
          <p:nvPr/>
        </p:nvSpPr>
        <p:spPr>
          <a:xfrm rot="5400000">
            <a:off x="6819900" y="1562100"/>
            <a:ext cx="533400" cy="762000"/>
          </a:xfrm>
          <a:prstGeom prst="ben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152400"/>
            <a:ext cx="4419600" cy="3569732"/>
            <a:chOff x="0" y="0"/>
            <a:chExt cx="4571999" cy="3722132"/>
          </a:xfrm>
        </p:grpSpPr>
        <p:pic>
          <p:nvPicPr>
            <p:cNvPr id="2" name="Picture 1" descr="image3.jpeg"/>
            <p:cNvPicPr>
              <a:picLocks noChangeAspect="1"/>
            </p:cNvPicPr>
            <p:nvPr/>
          </p:nvPicPr>
          <p:blipFill>
            <a:blip r:embed="rId2" cstate="print"/>
            <a:srcRect l="7230" t="15678" r="7056"/>
            <a:stretch>
              <a:fillRect/>
            </a:stretch>
          </p:blipFill>
          <p:spPr>
            <a:xfrm rot="10800000">
              <a:off x="0" y="0"/>
              <a:ext cx="4571999" cy="337328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0" y="33528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Ajk Kalaba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57800" y="152400"/>
            <a:ext cx="3352800" cy="3645931"/>
            <a:chOff x="5638800" y="1"/>
            <a:chExt cx="3505200" cy="3722131"/>
          </a:xfrm>
        </p:grpSpPr>
        <p:pic>
          <p:nvPicPr>
            <p:cNvPr id="4" name="Picture 3" descr="IMG-47596e47d4bfffd2a090419abb61df01-V.jpg"/>
            <p:cNvPicPr>
              <a:picLocks noChangeAspect="1"/>
            </p:cNvPicPr>
            <p:nvPr/>
          </p:nvPicPr>
          <p:blipFill>
            <a:blip r:embed="rId3" cstate="print"/>
            <a:srcRect l="1667" r="44166"/>
            <a:stretch>
              <a:fillRect/>
            </a:stretch>
          </p:blipFill>
          <p:spPr>
            <a:xfrm rot="5400000">
              <a:off x="5703711" y="-64910"/>
              <a:ext cx="3375377" cy="3505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38800" y="33528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Lia Selšek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47800" y="3581400"/>
            <a:ext cx="5715000" cy="3099288"/>
            <a:chOff x="1447800" y="3758712"/>
            <a:chExt cx="5715000" cy="3099288"/>
          </a:xfrm>
        </p:grpSpPr>
        <p:pic>
          <p:nvPicPr>
            <p:cNvPr id="9" name="Picture 8" descr="td naloga1.jpg"/>
            <p:cNvPicPr>
              <a:picLocks noChangeAspect="1"/>
            </p:cNvPicPr>
            <p:nvPr/>
          </p:nvPicPr>
          <p:blipFill>
            <a:blip r:embed="rId4" cstate="print"/>
            <a:srcRect l="37054" t="7143" r="2679"/>
            <a:stretch>
              <a:fillRect/>
            </a:stretch>
          </p:blipFill>
          <p:spPr>
            <a:xfrm rot="5400000">
              <a:off x="1688856" y="3517656"/>
              <a:ext cx="3099288" cy="358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29200" y="6211669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Ela Strohmaier Tavčar</a:t>
              </a:r>
              <a:endParaRPr lang="en-US" b="1" dirty="0">
                <a:latin typeface="Californian FB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533400"/>
            <a:ext cx="2803471" cy="3112532"/>
            <a:chOff x="152400" y="762000"/>
            <a:chExt cx="2819400" cy="3112532"/>
          </a:xfrm>
        </p:grpSpPr>
        <p:pic>
          <p:nvPicPr>
            <p:cNvPr id="2" name="Picture 1" descr="Predpasnik (20.11.2020).jpg"/>
            <p:cNvPicPr>
              <a:picLocks noChangeAspect="1"/>
            </p:cNvPicPr>
            <p:nvPr/>
          </p:nvPicPr>
          <p:blipFill>
            <a:blip r:embed="rId2" cstate="print"/>
            <a:srcRect l="10169" r="15254"/>
            <a:stretch>
              <a:fillRect/>
            </a:stretch>
          </p:blipFill>
          <p:spPr>
            <a:xfrm rot="5400000">
              <a:off x="160193" y="754207"/>
              <a:ext cx="2743200" cy="275878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2400" y="35052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Žiga Habjan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24600" y="76200"/>
            <a:ext cx="2590800" cy="4103132"/>
            <a:chOff x="3657600" y="152400"/>
            <a:chExt cx="3505200" cy="5017532"/>
          </a:xfrm>
        </p:grpSpPr>
        <p:pic>
          <p:nvPicPr>
            <p:cNvPr id="6" name="Picture 5" descr="20201120_17115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073400" y="736600"/>
              <a:ext cx="4673600" cy="3505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57600" y="48006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Jaka Sok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9800" y="76200"/>
            <a:ext cx="4038600" cy="3556000"/>
            <a:chOff x="2209800" y="228600"/>
            <a:chExt cx="4038600" cy="3556000"/>
          </a:xfrm>
        </p:grpSpPr>
        <p:pic>
          <p:nvPicPr>
            <p:cNvPr id="10" name="Picture 9" descr="20201121_090108(0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136900" y="673100"/>
              <a:ext cx="3556000" cy="2667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09800" y="228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Nik Cvelbar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400" y="3733799"/>
            <a:ext cx="8458200" cy="3018151"/>
            <a:chOff x="533400" y="3733799"/>
            <a:chExt cx="8458200" cy="3018151"/>
          </a:xfrm>
        </p:grpSpPr>
        <p:pic>
          <p:nvPicPr>
            <p:cNvPr id="13" name="Picture 12" descr="20201122_191149.jpg"/>
            <p:cNvPicPr>
              <a:picLocks noChangeAspect="1"/>
            </p:cNvPicPr>
            <p:nvPr/>
          </p:nvPicPr>
          <p:blipFill>
            <a:blip r:embed="rId5" cstate="print"/>
            <a:srcRect r="25424"/>
            <a:stretch>
              <a:fillRect/>
            </a:stretch>
          </p:blipFill>
          <p:spPr>
            <a:xfrm rot="5400000">
              <a:off x="541974" y="3725225"/>
              <a:ext cx="3018151" cy="3035300"/>
            </a:xfrm>
            <a:prstGeom prst="rect">
              <a:avLst/>
            </a:prstGeom>
          </p:spPr>
        </p:pic>
        <p:pic>
          <p:nvPicPr>
            <p:cNvPr id="14" name="Picture 13" descr="20201122_191838.jpg"/>
            <p:cNvPicPr>
              <a:picLocks noChangeAspect="1"/>
            </p:cNvPicPr>
            <p:nvPr/>
          </p:nvPicPr>
          <p:blipFill>
            <a:blip r:embed="rId6" cstate="print"/>
            <a:srcRect l="21667" t="8889" r="3333" b="15556"/>
            <a:stretch>
              <a:fillRect/>
            </a:stretch>
          </p:blipFill>
          <p:spPr>
            <a:xfrm rot="5400000">
              <a:off x="3292686" y="4632114"/>
              <a:ext cx="2362200" cy="1784773"/>
            </a:xfrm>
            <a:prstGeom prst="rect">
              <a:avLst/>
            </a:prstGeom>
          </p:spPr>
        </p:pic>
        <p:pic>
          <p:nvPicPr>
            <p:cNvPr id="15" name="Picture 14" descr="20201122_191849.jpg"/>
            <p:cNvPicPr>
              <a:picLocks noChangeAspect="1"/>
            </p:cNvPicPr>
            <p:nvPr/>
          </p:nvPicPr>
          <p:blipFill>
            <a:blip r:embed="rId7" cstate="print"/>
            <a:srcRect l="18750" t="7143"/>
            <a:stretch>
              <a:fillRect/>
            </a:stretch>
          </p:blipFill>
          <p:spPr>
            <a:xfrm rot="5400000">
              <a:off x="5219700" y="4533900"/>
              <a:ext cx="2362200" cy="1981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391400" y="60198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Jure Jeglič Matoševič</a:t>
              </a:r>
              <a:endParaRPr lang="en-US" b="1" dirty="0">
                <a:latin typeface="Californian FB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590800"/>
            <a:ext cx="3105150" cy="4026933"/>
            <a:chOff x="304800" y="228599"/>
            <a:chExt cx="3105150" cy="4026933"/>
          </a:xfrm>
        </p:grpSpPr>
        <p:pic>
          <p:nvPicPr>
            <p:cNvPr id="2" name="Picture 1" descr="PREDPASNIK.jpg"/>
            <p:cNvPicPr>
              <a:picLocks noChangeAspect="1"/>
            </p:cNvPicPr>
            <p:nvPr/>
          </p:nvPicPr>
          <p:blipFill>
            <a:blip r:embed="rId2" cstate="print"/>
            <a:srcRect l="13462" r="20769"/>
            <a:stretch>
              <a:fillRect/>
            </a:stretch>
          </p:blipFill>
          <p:spPr>
            <a:xfrm rot="5400000">
              <a:off x="42056" y="491343"/>
              <a:ext cx="3630637" cy="31051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04800" y="38862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Evelin Somrak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43400" y="3657600"/>
            <a:ext cx="4038600" cy="2993571"/>
            <a:chOff x="1905000" y="3559628"/>
            <a:chExt cx="4038600" cy="2993571"/>
          </a:xfrm>
        </p:grpSpPr>
        <p:pic>
          <p:nvPicPr>
            <p:cNvPr id="6" name="Picture 5" descr="20201121_203951.jpg"/>
            <p:cNvPicPr>
              <a:picLocks noChangeAspect="1"/>
            </p:cNvPicPr>
            <p:nvPr/>
          </p:nvPicPr>
          <p:blipFill>
            <a:blip r:embed="rId3" cstate="print"/>
            <a:srcRect l="5357" r="5357"/>
            <a:stretch>
              <a:fillRect/>
            </a:stretch>
          </p:blipFill>
          <p:spPr>
            <a:xfrm rot="5400000">
              <a:off x="3189514" y="3799114"/>
              <a:ext cx="2993571" cy="2514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05000" y="615042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Jure Kocjanc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5000" y="152400"/>
            <a:ext cx="3124200" cy="3493532"/>
            <a:chOff x="5638800" y="609600"/>
            <a:chExt cx="3124200" cy="3493532"/>
          </a:xfrm>
        </p:grpSpPr>
        <p:pic>
          <p:nvPicPr>
            <p:cNvPr id="9" name="Picture 8" descr="IMG_20201121_20224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8800" y="609600"/>
              <a:ext cx="3124200" cy="3124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81800" y="3733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Neli Ambrožič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152400"/>
            <a:ext cx="4260056" cy="3851275"/>
            <a:chOff x="1219200" y="152400"/>
            <a:chExt cx="4260056" cy="3851275"/>
          </a:xfrm>
        </p:grpSpPr>
        <p:pic>
          <p:nvPicPr>
            <p:cNvPr id="12" name="Picture 11" descr="image1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2109390" y="633810"/>
              <a:ext cx="3851275" cy="288845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219200" y="1524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Špela Pavlin</a:t>
              </a:r>
              <a:endParaRPr lang="en-US" b="1" dirty="0">
                <a:latin typeface="Californian FB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304800"/>
            <a:ext cx="3962400" cy="2579132"/>
            <a:chOff x="228600" y="533400"/>
            <a:chExt cx="3962400" cy="2579132"/>
          </a:xfrm>
        </p:grpSpPr>
        <p:pic>
          <p:nvPicPr>
            <p:cNvPr id="2" name="Picture 1" descr="IMG_20201122_140810.jpg"/>
            <p:cNvPicPr>
              <a:picLocks noChangeAspect="1"/>
            </p:cNvPicPr>
            <p:nvPr/>
          </p:nvPicPr>
          <p:blipFill>
            <a:blip r:embed="rId2" cstate="print"/>
            <a:srcRect t="12821" b="12820"/>
            <a:stretch>
              <a:fillRect/>
            </a:stretch>
          </p:blipFill>
          <p:spPr>
            <a:xfrm>
              <a:off x="228600" y="533400"/>
              <a:ext cx="3962400" cy="2209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8600" y="27432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Aldina Handanagić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0" y="2971800"/>
            <a:ext cx="4648200" cy="3657600"/>
            <a:chOff x="1905000" y="2971800"/>
            <a:chExt cx="4648200" cy="3657600"/>
          </a:xfrm>
        </p:grpSpPr>
        <p:pic>
          <p:nvPicPr>
            <p:cNvPr id="5" name="Picture 4" descr="IMG-b24d50173a6d6c4fe3137d349c51a557-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2971800"/>
              <a:ext cx="2743200" cy="3657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648200" y="59436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Irma Kahrimanović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19800" y="304799"/>
            <a:ext cx="2895600" cy="3417333"/>
            <a:chOff x="6019800" y="304799"/>
            <a:chExt cx="2895600" cy="3417333"/>
          </a:xfrm>
        </p:grpSpPr>
        <p:pic>
          <p:nvPicPr>
            <p:cNvPr id="8" name="Picture 7" descr="Predpasnik (1).jpg"/>
            <p:cNvPicPr>
              <a:picLocks noChangeAspect="1"/>
            </p:cNvPicPr>
            <p:nvPr/>
          </p:nvPicPr>
          <p:blipFill>
            <a:blip r:embed="rId4" cstate="print"/>
            <a:srcRect t="10791" b="7194"/>
            <a:stretch>
              <a:fillRect/>
            </a:stretch>
          </p:blipFill>
          <p:spPr>
            <a:xfrm>
              <a:off x="6019800" y="304799"/>
              <a:ext cx="2800350" cy="30622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62800" y="33528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Irma Omerović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00600" y="3581400"/>
            <a:ext cx="4191000" cy="3044488"/>
            <a:chOff x="4800600" y="3581400"/>
            <a:chExt cx="4191000" cy="3044488"/>
          </a:xfrm>
        </p:grpSpPr>
        <p:pic>
          <p:nvPicPr>
            <p:cNvPr id="11" name="Picture 10" descr="IMG_20201122_19235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4421356" y="3960644"/>
              <a:ext cx="3044488" cy="2286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10400" y="62484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Špela Jerman</a:t>
              </a:r>
              <a:endParaRPr lang="en-US" b="1" dirty="0">
                <a:latin typeface="Californian FB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3810000" cy="2502932"/>
            <a:chOff x="228600" y="228600"/>
            <a:chExt cx="3810000" cy="2502932"/>
          </a:xfrm>
        </p:grpSpPr>
        <p:pic>
          <p:nvPicPr>
            <p:cNvPr id="2" name="Picture 1" descr="20201122_200119.jpg"/>
            <p:cNvPicPr>
              <a:picLocks noChangeAspect="1"/>
            </p:cNvPicPr>
            <p:nvPr/>
          </p:nvPicPr>
          <p:blipFill>
            <a:blip r:embed="rId2" cstate="print"/>
            <a:srcRect t="20000" b="5333"/>
            <a:stretch>
              <a:fillRect/>
            </a:stretch>
          </p:blipFill>
          <p:spPr>
            <a:xfrm>
              <a:off x="228600" y="228600"/>
              <a:ext cx="3810000" cy="213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8600" y="236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Gabrijela Šarec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8600" y="2514600"/>
            <a:ext cx="3810000" cy="3962400"/>
            <a:chOff x="228600" y="2514600"/>
            <a:chExt cx="3810000" cy="3962400"/>
          </a:xfrm>
        </p:grpSpPr>
        <p:pic>
          <p:nvPicPr>
            <p:cNvPr id="5" name="Picture 4" descr="20201122_21195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895600"/>
              <a:ext cx="3197427" cy="3581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33600" y="2514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Kaja Kajbič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24400" y="3276600"/>
            <a:ext cx="3898697" cy="3276600"/>
            <a:chOff x="4953000" y="152400"/>
            <a:chExt cx="3898697" cy="3276600"/>
          </a:xfrm>
        </p:grpSpPr>
        <p:pic>
          <p:nvPicPr>
            <p:cNvPr id="8" name="Picture 7" descr="IMG_20201122_09281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800" y="152400"/>
              <a:ext cx="2450897" cy="3276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53000" y="30480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Žan Brojan</a:t>
              </a:r>
              <a:endParaRPr lang="en-US" b="1" dirty="0">
                <a:latin typeface="Californian FB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43400" y="152400"/>
            <a:ext cx="4495800" cy="3188732"/>
            <a:chOff x="4343400" y="152400"/>
            <a:chExt cx="4495800" cy="3188732"/>
          </a:xfrm>
        </p:grpSpPr>
        <p:pic>
          <p:nvPicPr>
            <p:cNvPr id="11" name="Picture 10" descr="20201124_18411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152400"/>
              <a:ext cx="3810000" cy="28575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43400" y="29718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Californian FB" pitchFamily="18" charset="0"/>
                </a:rPr>
                <a:t>Lara Mlinar Kralj</a:t>
              </a:r>
              <a:endParaRPr lang="en-US" b="1" dirty="0">
                <a:latin typeface="Californian FB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914822">
            <a:off x="1211416" y="2006868"/>
            <a:ext cx="662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 smtClean="0">
                <a:solidFill>
                  <a:schemeClr val="accent4">
                    <a:lumMod val="50000"/>
                  </a:schemeClr>
                </a:solidFill>
                <a:latin typeface="Ink Free" pitchFamily="66" charset="0"/>
              </a:rPr>
              <a:t>HVALA ZA POZORNOST!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Ink Free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</TotalTime>
  <Words>120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14</cp:revision>
  <dcterms:created xsi:type="dcterms:W3CDTF">2021-04-18T10:27:55Z</dcterms:created>
  <dcterms:modified xsi:type="dcterms:W3CDTF">2021-04-18T12:22:51Z</dcterms:modified>
</cp:coreProperties>
</file>