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5" r:id="rId9"/>
    <p:sldId id="261" r:id="rId10"/>
    <p:sldId id="267" r:id="rId11"/>
    <p:sldId id="268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3" autoAdjust="0"/>
    <p:restoredTop sz="94660"/>
  </p:normalViewPr>
  <p:slideViewPr>
    <p:cSldViewPr snapToGrid="0">
      <p:cViewPr>
        <p:scale>
          <a:sx n="81" d="100"/>
          <a:sy n="81" d="100"/>
        </p:scale>
        <p:origin x="-25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663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26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0329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53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295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894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993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028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31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37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001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43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087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94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21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69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8DEFE-9428-4EDF-83FD-01571B4C19B5}" type="datetimeFigureOut">
              <a:rPr lang="sl-SI" smtClean="0"/>
              <a:t>5.5.2020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933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ksozlj-my.sharepoint.com/:b:/g/personal/nina_zalaznik_rdecikrizljubljana_si/EY1Gnlv0OR5MoIW2B-G-2agBi_l0hCdsIGOAApBWgKhLvA?e=1vIIj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ksozlj-my.sharepoint.com/:p:/g/personal/nina_zalaznik_rdecikrizljubljana_si/ES5JriZgdkZOmybTzbQCAY0BeaKkkpdZhPHY8Ii1E1zC4A?e=DMWXb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9327"/>
          </a:xfrm>
        </p:spPr>
        <p:txBody>
          <a:bodyPr/>
          <a:lstStyle/>
          <a:p>
            <a:pPr algn="ctr"/>
            <a:r>
              <a:rPr lang="sl-SI" dirty="0" smtClean="0"/>
              <a:t>NARAVOSLOVNI DAN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07067" y="3480180"/>
            <a:ext cx="7766936" cy="1473958"/>
          </a:xfrm>
        </p:spPr>
        <p:txBody>
          <a:bodyPr>
            <a:normAutofit/>
          </a:bodyPr>
          <a:lstStyle/>
          <a:p>
            <a:r>
              <a:rPr lang="sl-SI" sz="8800" dirty="0" smtClean="0"/>
              <a:t>PRVA POMOČ</a:t>
            </a:r>
            <a:endParaRPr lang="sl-SI" sz="88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387152" y="5581934"/>
            <a:ext cx="450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 </a:t>
            </a:r>
            <a:r>
              <a:rPr lang="sl-SI" dirty="0" smtClean="0"/>
              <a:t>                   MAJ 2020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05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28048" y="-907155"/>
            <a:ext cx="8215952" cy="753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zaključek lahko prebereš še pesem. Tudi ta te lahko spodbudi k ustvarjanju (risba, strip, nova pesem).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sl-SI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sl-SI" sz="11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1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1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ZAKLJUČEK LAHKO PREBEREŠ ŠE PESEM.</a:t>
            </a:r>
            <a:endParaRPr lang="sl-SI" sz="11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4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Andrej 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Rozman Roza: </a:t>
            </a:r>
            <a:r>
              <a:rPr lang="sl-SI" sz="1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PIKEC JEŽEK IN GASILKO JEŽ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 NUJNA JE POMOČ ZDRAVNIKA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RANJENCA ALI BOLNIKA,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 JE POŽAR ALI POPLAVA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SPLOH, KO PODIVJA NARAVA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JEŽ VEČ SAM POMAGAT SI NE ZNA,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POKLIČE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 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ZDRAVNIKI IN GASILCI,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POTAPLJAČI, JAMARJI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POMOČ PRIDRVIJO,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KADAR SE MUDI.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VODNIK IN PES,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GORSKI REŠEVALEC,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PRIDEJO, KO ODTIPKA TVOJ KAZALEC,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ŠTEVILKO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BO POMOČ TAKOJ PRIŠLA.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REFREN : KO JEŽ VEČ SAM POMAGAT SI NE ZNA,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POKLIČE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DVA.</a:t>
            </a:r>
            <a:endParaRPr lang="sl-SI" sz="1400" dirty="0" smtClean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sl-SI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29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818867"/>
            <a:ext cx="8596668" cy="5222496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VIR: </a:t>
            </a:r>
          </a:p>
          <a:p>
            <a:pPr marL="0" indent="0">
              <a:buNone/>
            </a:pPr>
            <a:r>
              <a:rPr lang="sl-SI" dirty="0" smtClean="0"/>
              <a:t>Svetina Sandra (2016): Prva pomoč za najmlajše, Priročnik za mentorje prve pomoči v 2. in 3. razredu osnovne šole, Ljubljana 2016 </a:t>
            </a:r>
          </a:p>
          <a:p>
            <a:pPr marL="0" indent="0">
              <a:buNone/>
            </a:pPr>
            <a:r>
              <a:rPr lang="sl-SI" dirty="0" smtClean="0"/>
              <a:t>Zalaznik Nina (RKS-OZ Ljubljana)</a:t>
            </a:r>
          </a:p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03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JE PRVA POMOČ?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378425"/>
            <a:ext cx="8596668" cy="4662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PRVA </a:t>
            </a:r>
            <a:r>
              <a:rPr lang="sl-SI" dirty="0"/>
              <a:t>POMOČ JE ZDRAVSTVENA OSKRBA, KI JO NUDIMO POŠKODOVANCU ALI OBOLELEMU NA KRAJU DOGODKA OZ. NESREČE. POMAGAMO SI S PREPROSTIMI PRIPOMOČKI, KI JIH IMAMO NA VOLJO (ROBČKI, KRPE, ŠALI, ČASOPIS, VEJE, OBLAČILA </a:t>
            </a:r>
            <a:r>
              <a:rPr lang="sl-SI" dirty="0" smtClean="0"/>
              <a:t>…)</a:t>
            </a:r>
          </a:p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r>
              <a:rPr lang="sl-SI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KDO LAHKO NUDI PRVO POMOČ?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VSI MI, TUDI OTROCI.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692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710"/>
          </a:xfrm>
        </p:spPr>
        <p:txBody>
          <a:bodyPr/>
          <a:lstStyle/>
          <a:p>
            <a:r>
              <a:rPr lang="sl-SI" dirty="0"/>
              <a:t>KAKO POMAGAMO?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VSAK IZMED NAS SE LAHKO ZNAJDE V POLOŽAJU, KO JE PRIČA NESREČI. </a:t>
            </a:r>
            <a:r>
              <a:rPr lang="sl-SI" dirty="0"/>
              <a:t>NAJPREJ POIŠČEMO POMOČ V OKOLICI. GLASNO ZAKLIČEMO: </a:t>
            </a: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endParaRPr lang="sl-SI" dirty="0" smtClean="0"/>
          </a:p>
          <a:p>
            <a:pPr marL="0" indent="0" algn="ctr">
              <a:buNone/>
            </a:pPr>
            <a:r>
              <a:rPr lang="sl-SI" sz="4800" dirty="0" smtClean="0"/>
              <a:t>»</a:t>
            </a:r>
            <a:r>
              <a:rPr lang="sl-SI" sz="4800" dirty="0"/>
              <a:t>NA POMOČ</a:t>
            </a:r>
            <a:r>
              <a:rPr lang="sl-SI" sz="4800" dirty="0" smtClean="0"/>
              <a:t>!«</a:t>
            </a:r>
          </a:p>
          <a:p>
            <a:pPr marL="0" indent="0" algn="ctr">
              <a:buNone/>
            </a:pPr>
            <a:r>
              <a:rPr lang="sl-SI" dirty="0" smtClean="0"/>
              <a:t>     DA NAS SLIŠI NEKDO IZ OKOLICE. </a:t>
            </a:r>
          </a:p>
          <a:p>
            <a:pPr marL="0" indent="0" algn="ctr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ČE </a:t>
            </a:r>
            <a:r>
              <a:rPr lang="sl-SI" dirty="0"/>
              <a:t>NE NAJDEMO NIKOGAR IN NAM USPE PRITI DO TELEFONA, POKLIČEMO ŠTEVILKO 112.</a:t>
            </a:r>
          </a:p>
          <a:p>
            <a:pPr marL="0" indent="0">
              <a:buNone/>
            </a:pPr>
            <a:endParaRPr lang="sl-SI" sz="4400" dirty="0" smtClean="0">
              <a:latin typeface="+mj-lt"/>
            </a:endParaRPr>
          </a:p>
          <a:p>
            <a:pPr marL="0" indent="0">
              <a:buNone/>
            </a:pPr>
            <a:endParaRPr lang="sl-SI" sz="4400" dirty="0" smtClean="0">
              <a:latin typeface="+mj-lt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942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l-SI" dirty="0" smtClean="0"/>
              <a:t>KDAJ KLIČEMO IN KDAJ NE KLIČEMO 112?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NAŠTETE PRIMERE RAZVRSTI V DVE SKUPINI: NA PRIMERE, KO JE POTREBNO KLICATI 112 IN NA PRIMERE, KO NI POTREBNO KLICATI 112. V KOLIKOR ZA KAKŠEN PRIMER NISI PREPRIČAN- A, SE POSVETUJ Z BRATI, SESTRAMI ALI STARŠI.</a:t>
            </a:r>
          </a:p>
          <a:p>
            <a:pPr marL="0" indent="0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PRIMERI: </a:t>
            </a:r>
            <a:r>
              <a:rPr lang="sl-SI" u="sng" dirty="0" smtClean="0">
                <a:hlinkClick r:id="rId2"/>
              </a:rPr>
              <a:t>https</a:t>
            </a:r>
            <a:r>
              <a:rPr lang="sl-SI" u="sng" dirty="0">
                <a:hlinkClick r:id="rId2"/>
              </a:rPr>
              <a:t>://</a:t>
            </a:r>
            <a:r>
              <a:rPr lang="sl-SI" u="sng" dirty="0" smtClean="0">
                <a:hlinkClick r:id="rId2"/>
              </a:rPr>
              <a:t>rksozlj-my.sharepoint.com</a:t>
            </a:r>
            <a:r>
              <a:rPr lang="sl-SI" u="sng" dirty="0">
                <a:hlinkClick r:id="rId2"/>
              </a:rPr>
              <a:t>/:b:/g/personal/nina_zalaznik_rdecikrizljubljana_si/EY1Gnlv0OR5MoIW2B-G-2agBi_l0hCdsIGOAApBWgKhLvA?e=1vIIja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856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6119"/>
          </a:xfrm>
        </p:spPr>
        <p:txBody>
          <a:bodyPr/>
          <a:lstStyle/>
          <a:p>
            <a:r>
              <a:rPr lang="sl-SI" dirty="0" smtClean="0"/>
              <a:t>NESREČE DOMA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RAZMISLI, KAJ VSE NAS LAHKO DOMA OGROŽA, TOREJ KAJ JE TISTO, KAR LAHKO POVZROČI KAKŠNO POŠKODBO.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VSE NEVARNOSTI NARIŠI V VELIKI BREZČRTNI ZVEZEK. OPIŠI ŠE, KAKŠNE POŠKODBE LAHKO NASTANEJO.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DOMA POGLEJ IN SE POGOVORI S STARŠI, KJE JE VAŠA VARNA POT IZ STANOVANJA V PRIMERU NESREČE (POTRES, POŽAR) TER DOLOČITE VAŠE ZBIRNO MESTO.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772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 smtClean="0"/>
              <a:t>ČE SE ZGODI NESREČA IN POTREBUJEM POMOČ, KDO MI LAHKO POMAGA?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dirty="0" smtClean="0"/>
              <a:t>ČE SE ZGODI NESREČA IN POTREBUJEM POMOČ, GLASNO ZAKLIČEM: </a:t>
            </a:r>
          </a:p>
          <a:p>
            <a:pPr marL="0" indent="0" algn="ctr">
              <a:buNone/>
            </a:pPr>
            <a:r>
              <a:rPr lang="sl-SI" sz="6600" dirty="0" smtClean="0">
                <a:solidFill>
                  <a:srgbClr val="FF0000"/>
                </a:solidFill>
              </a:rPr>
              <a:t>„ NA POMOČ“</a:t>
            </a:r>
          </a:p>
          <a:p>
            <a:pPr marL="0" indent="0">
              <a:buNone/>
            </a:pPr>
            <a:r>
              <a:rPr lang="sl-SI" dirty="0" smtClean="0"/>
              <a:t>                                     DA ME SLIŠI NEKDO IZ OKOLICE.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33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SLIŠIJO ME LAHKO: 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77" y="1753477"/>
            <a:ext cx="1161886" cy="303513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00" y="3592094"/>
            <a:ext cx="2016895" cy="251861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678" y="1301386"/>
            <a:ext cx="1578322" cy="250031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5451" y="365668"/>
            <a:ext cx="1229788" cy="290537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2398" y="3438061"/>
            <a:ext cx="1303351" cy="3018287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7"/>
          <a:srcRect l="8390" t="3680" r="5674"/>
          <a:stretch/>
        </p:blipFill>
        <p:spPr>
          <a:xfrm>
            <a:off x="9872647" y="2410877"/>
            <a:ext cx="1739900" cy="3324212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495300" y="4851400"/>
            <a:ext cx="199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MAMA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2755900" y="6270612"/>
            <a:ext cx="187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    OČE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5041900" y="3962400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DEDEK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6908800" y="6455278"/>
            <a:ext cx="143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TETA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8343900" y="3438061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BABICA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10121900" y="5829300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UČITELJICA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88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ČE SEM ČISTO SAM ALI ME NIHČE NE SLIŠI, POKLIČEM </a:t>
            </a:r>
            <a:r>
              <a:rPr lang="sl-SI" dirty="0" smtClean="0">
                <a:solidFill>
                  <a:srgbClr val="FF0000"/>
                </a:solidFill>
              </a:rPr>
              <a:t>112</a:t>
            </a:r>
            <a:r>
              <a:rPr lang="sl-SI" dirty="0" smtClean="0"/>
              <a:t> IN JIM NAJPREJ POVEM: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7525" y="2251881"/>
            <a:ext cx="6076950" cy="2930513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2415654" y="5554639"/>
            <a:ext cx="671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                          </a:t>
            </a:r>
            <a:r>
              <a:rPr lang="sl-SI" sz="2400" dirty="0" smtClean="0"/>
              <a:t>TAKO MI BO LAŽJE.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653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KLIC NA 112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POKLIČEM NA ŠTEVILKO 112 IN POVEM:</a:t>
            </a:r>
          </a:p>
          <a:p>
            <a:r>
              <a:rPr lang="sl-SI" dirty="0" smtClean="0"/>
              <a:t>KDO KLIČE?</a:t>
            </a:r>
          </a:p>
          <a:p>
            <a:r>
              <a:rPr lang="sl-SI" dirty="0" smtClean="0"/>
              <a:t>KAJ SE JE ZGODILO?</a:t>
            </a:r>
          </a:p>
          <a:p>
            <a:r>
              <a:rPr lang="sl-SI" dirty="0" smtClean="0"/>
              <a:t>KJE SE JE ZGODILO?</a:t>
            </a:r>
          </a:p>
          <a:p>
            <a:r>
              <a:rPr lang="sl-SI" dirty="0" smtClean="0"/>
              <a:t>KDAJ SE JE ZGODILO?</a:t>
            </a:r>
          </a:p>
          <a:p>
            <a:r>
              <a:rPr lang="sl-SI" dirty="0" smtClean="0"/>
              <a:t>KOLIKO JE POŠKODOVANCEV?</a:t>
            </a:r>
          </a:p>
          <a:p>
            <a:r>
              <a:rPr lang="sl-SI" dirty="0" smtClean="0"/>
              <a:t>KAKŠNO POMOČ POTREBUJEM? </a:t>
            </a:r>
          </a:p>
          <a:p>
            <a:pPr marL="0" indent="0">
              <a:buNone/>
            </a:pPr>
            <a:r>
              <a:rPr lang="sl-SI" dirty="0" smtClean="0"/>
              <a:t>OGLEJ SI PREDSTAVITEV NA SPODNJEM LINKU:</a:t>
            </a:r>
          </a:p>
          <a:p>
            <a:pPr marL="0" indent="0">
              <a:buNone/>
            </a:pPr>
            <a:r>
              <a:rPr lang="sl-SI" dirty="0" smtClean="0">
                <a:hlinkClick r:id="rId2"/>
              </a:rPr>
              <a:t>https://rksozlj-my.sharepoint.com/:p:/g/personal/nina_zalaznik_rdecikrizljubljana_si/ES5JriZgdkZOmybTzbQCAY0BeaKkkpdZhPHY8Ii1E1zC4A?e=DMWXbq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013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423</Words>
  <Application>Microsoft Office PowerPoint</Application>
  <PresentationFormat>Po meri</PresentationFormat>
  <Paragraphs>60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2" baseType="lpstr">
      <vt:lpstr>Gladko</vt:lpstr>
      <vt:lpstr>NARAVOSLOVNI DAN</vt:lpstr>
      <vt:lpstr>KAJ JE PRVA POMOČ?</vt:lpstr>
      <vt:lpstr>KAKO POMAGAMO? </vt:lpstr>
      <vt:lpstr>KDAJ KLIČEMO IN KDAJ NE KLIČEMO 112? </vt:lpstr>
      <vt:lpstr>NESREČE DOMA</vt:lpstr>
      <vt:lpstr>ČE SE ZGODI NESREČA IN POTREBUJEM POMOČ, KDO MI LAHKO POMAGA?</vt:lpstr>
      <vt:lpstr>SLIŠIJO ME LAHKO: </vt:lpstr>
      <vt:lpstr>ČE SEM ČISTO SAM ALI ME NIHČE NE SLIŠI, POKLIČEM 112 IN JIM NAJPREJ POVEM:</vt:lpstr>
      <vt:lpstr> KLIC NA 112</vt:lpstr>
      <vt:lpstr>PowerPointova predstavitev</vt:lpstr>
      <vt:lpstr>PowerPointova predstavitev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NARAVOSLOVNI DAN</dc:title>
  <dc:creator>IGOR</dc:creator>
  <cp:lastModifiedBy>Uporabnik</cp:lastModifiedBy>
  <cp:revision>24</cp:revision>
  <dcterms:created xsi:type="dcterms:W3CDTF">2020-05-02T16:29:31Z</dcterms:created>
  <dcterms:modified xsi:type="dcterms:W3CDTF">2020-05-05T11:20:00Z</dcterms:modified>
</cp:coreProperties>
</file>