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66" r:id="rId10"/>
    <p:sldId id="267" r:id="rId11"/>
    <p:sldId id="263" r:id="rId12"/>
    <p:sldId id="264" r:id="rId13"/>
    <p:sldId id="268" r:id="rId14"/>
    <p:sldId id="269" r:id="rId15"/>
    <p:sldId id="274" r:id="rId16"/>
    <p:sldId id="270" r:id="rId17"/>
    <p:sldId id="273" r:id="rId1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66" d="100"/>
          <a:sy n="66" d="100"/>
        </p:scale>
        <p:origin x="10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E7F4E-CF0F-495A-97C6-250B5BE01CB4}" type="datetimeFigureOut">
              <a:rPr lang="sl-SI" smtClean="0"/>
              <a:pPr/>
              <a:t>19.04.2020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63C14-136E-4ADF-A4F0-3B6426E9CC6D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l-SI" sz="6000" b="1" dirty="0" smtClean="0">
                <a:solidFill>
                  <a:srgbClr val="00B050"/>
                </a:solidFill>
              </a:rPr>
              <a:t>POMLAD V </a:t>
            </a:r>
            <a:r>
              <a:rPr lang="sl-SI" sz="6000" b="1" dirty="0" smtClean="0">
                <a:solidFill>
                  <a:schemeClr val="accent2"/>
                </a:solidFill>
              </a:rPr>
              <a:t>SADOVNJAKU</a:t>
            </a:r>
            <a:endParaRPr lang="sl-SI" sz="6000" b="1" dirty="0">
              <a:solidFill>
                <a:schemeClr val="accent2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4000" b="1" dirty="0" smtClean="0">
                <a:solidFill>
                  <a:srgbClr val="7030A0"/>
                </a:solidFill>
              </a:rPr>
              <a:t>APRIL 2020</a:t>
            </a:r>
            <a:endParaRPr lang="sl-SI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NASAD VISOKIH DREVES JABLAN</a:t>
            </a:r>
            <a:endParaRPr lang="sl-SI" dirty="0"/>
          </a:p>
        </p:txBody>
      </p:sp>
      <p:pic>
        <p:nvPicPr>
          <p:cNvPr id="10242" name="Picture 2" descr="C:\Users\JelkaL\Downloads\20200409_114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JABLANA OD BLIZU</a:t>
            </a:r>
            <a:endParaRPr lang="sl-SI" dirty="0"/>
          </a:p>
        </p:txBody>
      </p:sp>
      <p:pic>
        <p:nvPicPr>
          <p:cNvPr id="7170" name="Picture 2" descr="C:\Users\JelkaL\Downloads\20200409_113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000232" y="1600200"/>
            <a:ext cx="514353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VEJICA  JABLANE OD BLIZU</a:t>
            </a:r>
            <a:endParaRPr lang="sl-SI" dirty="0"/>
          </a:p>
        </p:txBody>
      </p:sp>
      <p:pic>
        <p:nvPicPr>
          <p:cNvPr id="9218" name="Picture 2" descr="C:\Users\JelkaL\Downloads\20200409_113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000232" y="1600200"/>
            <a:ext cx="535785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OREH </a:t>
            </a:r>
            <a:endParaRPr lang="sl-SI" dirty="0"/>
          </a:p>
        </p:txBody>
      </p:sp>
      <p:pic>
        <p:nvPicPr>
          <p:cNvPr id="11267" name="Picture 3" descr="C:\Users\JelkaL\Downloads\20200409_114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600200"/>
            <a:ext cx="507209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VEJICI OREHA OD BLIZU</a:t>
            </a:r>
            <a:endParaRPr lang="sl-SI" dirty="0"/>
          </a:p>
        </p:txBody>
      </p:sp>
      <p:pic>
        <p:nvPicPr>
          <p:cNvPr id="12290" name="Picture 2" descr="C:\Users\JelkaL\Downloads\20200409_114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EN SAM CVET MARELICE</a:t>
            </a:r>
            <a:endParaRPr lang="sl-SI" dirty="0"/>
          </a:p>
        </p:txBody>
      </p:sp>
      <p:pic>
        <p:nvPicPr>
          <p:cNvPr id="1026" name="Picture 2" descr="C:\Users\JelkaL\Downloads\20200319_153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600200"/>
            <a:ext cx="464347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VINSKA TRTA ŽE BRSTI</a:t>
            </a:r>
            <a:endParaRPr lang="sl-SI" dirty="0"/>
          </a:p>
        </p:txBody>
      </p:sp>
      <p:pic>
        <p:nvPicPr>
          <p:cNvPr id="13314" name="Picture 2" descr="C:\Users\JelkaL\Downloads\20200409_115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600200"/>
            <a:ext cx="492922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AVTOR FOTOGRAFIJ UČITELJICA JELKA LESAR</a:t>
            </a:r>
          </a:p>
          <a:p>
            <a:endParaRPr lang="sl-SI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CVETOČA ČEŠNJA</a:t>
            </a:r>
            <a:endParaRPr lang="sl-SI" dirty="0"/>
          </a:p>
        </p:txBody>
      </p:sp>
      <p:pic>
        <p:nvPicPr>
          <p:cNvPr id="3074" name="Picture 2" descr="C:\Users\JelkaL\Downloads\20200409_113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000232" y="1571612"/>
            <a:ext cx="492922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ČEŠNJEVI CVETOVI OD BLIZU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7829576" cy="4525963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026" name="Picture 2" descr="C:\Users\JelkaL\Downloads\20200409_113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6072230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ČEBELICA OPRAŠUJE ČEŠNJEVE CVETOVE</a:t>
            </a:r>
            <a:endParaRPr lang="sl-SI" dirty="0"/>
          </a:p>
        </p:txBody>
      </p:sp>
      <p:pic>
        <p:nvPicPr>
          <p:cNvPr id="2050" name="Picture 2" descr="C:\Users\JelkaL\Downloads\20200409_113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MLADO ČEŠNJEVO DREVO ŠE NE CVETI</a:t>
            </a:r>
            <a:endParaRPr lang="sl-SI" dirty="0"/>
          </a:p>
        </p:txBody>
      </p:sp>
      <p:pic>
        <p:nvPicPr>
          <p:cNvPr id="14338" name="Picture 2" descr="C:\Users\JelkaL\Downloads\20200409_120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000232" y="1600200"/>
            <a:ext cx="450059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CVETOČA STARA HRUŠKA</a:t>
            </a:r>
            <a:endParaRPr lang="sl-SI" dirty="0"/>
          </a:p>
        </p:txBody>
      </p:sp>
      <p:pic>
        <p:nvPicPr>
          <p:cNvPr id="4098" name="Picture 2" descr="C:\Users\JelkaL\Downloads\20200409_113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071670" y="1600200"/>
            <a:ext cx="450059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ČEBELICA OPRAŠUJE HRUŠKINE CVETOVE</a:t>
            </a:r>
            <a:endParaRPr lang="sl-SI" dirty="0"/>
          </a:p>
        </p:txBody>
      </p:sp>
      <p:pic>
        <p:nvPicPr>
          <p:cNvPr id="5123" name="Picture 3" descr="C:\Users\JelkaL\Downloads\20200409_1138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500174"/>
            <a:ext cx="471490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CVETOČA VEJICA HRUŠKE</a:t>
            </a:r>
            <a:endParaRPr lang="sl-SI" dirty="0"/>
          </a:p>
        </p:txBody>
      </p:sp>
      <p:pic>
        <p:nvPicPr>
          <p:cNvPr id="6146" name="Picture 2" descr="C:\Users\JelkaL\Downloads\20200409_1138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571612"/>
            <a:ext cx="469763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MLADA HRUŠKA V POLNEM CVETJU</a:t>
            </a:r>
            <a:endParaRPr lang="sl-SI" dirty="0"/>
          </a:p>
        </p:txBody>
      </p:sp>
      <p:pic>
        <p:nvPicPr>
          <p:cNvPr id="8194" name="Picture 2" descr="C:\Users\JelkaL\Downloads\20200409_114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65</Words>
  <Application>Microsoft Office PowerPoint</Application>
  <PresentationFormat>Diaprojekcija na zaslonu (4:3)</PresentationFormat>
  <Paragraphs>18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Officeova tema</vt:lpstr>
      <vt:lpstr>POMLAD V SADOVNJAKU</vt:lpstr>
      <vt:lpstr>CVETOČA ČEŠNJA</vt:lpstr>
      <vt:lpstr>ČEŠNJEVI CVETOVI OD BLIZU</vt:lpstr>
      <vt:lpstr>ČEBELICA OPRAŠUJE ČEŠNJEVE CVETOVE</vt:lpstr>
      <vt:lpstr>MLADO ČEŠNJEVO DREVO ŠE NE CVETI</vt:lpstr>
      <vt:lpstr>CVETOČA STARA HRUŠKA</vt:lpstr>
      <vt:lpstr>ČEBELICA OPRAŠUJE HRUŠKINE CVETOVE</vt:lpstr>
      <vt:lpstr>CVETOČA VEJICA HRUŠKE</vt:lpstr>
      <vt:lpstr>MLADA HRUŠKA V POLNEM CVETJU</vt:lpstr>
      <vt:lpstr>NASAD VISOKIH DREVES JABLAN</vt:lpstr>
      <vt:lpstr>JABLANA OD BLIZU</vt:lpstr>
      <vt:lpstr>VEJICA  JABLANE OD BLIZU</vt:lpstr>
      <vt:lpstr>OREH </vt:lpstr>
      <vt:lpstr>VEJICI OREHA OD BLIZU</vt:lpstr>
      <vt:lpstr>EN SAM CVET MARELICE</vt:lpstr>
      <vt:lpstr>VINSKA TRTA ŽE BRSTI</vt:lpstr>
      <vt:lpstr>PowerPointova predstavitev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POMLAD V SADOVNJAKU</dc:title>
  <dc:creator>JelkaL</dc:creator>
  <cp:lastModifiedBy>IGOR</cp:lastModifiedBy>
  <cp:revision>10</cp:revision>
  <dcterms:created xsi:type="dcterms:W3CDTF">2020-04-13T13:50:19Z</dcterms:created>
  <dcterms:modified xsi:type="dcterms:W3CDTF">2020-04-19T18:12:04Z</dcterms:modified>
</cp:coreProperties>
</file>