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72" r:id="rId4"/>
    <p:sldId id="271" r:id="rId5"/>
    <p:sldId id="275" r:id="rId6"/>
    <p:sldId id="269" r:id="rId7"/>
    <p:sldId id="274" r:id="rId8"/>
    <p:sldId id="276" r:id="rId9"/>
    <p:sldId id="273" r:id="rId10"/>
    <p:sldId id="257" r:id="rId11"/>
    <p:sldId id="259" r:id="rId12"/>
    <p:sldId id="270" r:id="rId13"/>
    <p:sldId id="261" r:id="rId14"/>
    <p:sldId id="262" r:id="rId15"/>
    <p:sldId id="263" r:id="rId16"/>
    <p:sldId id="265" r:id="rId17"/>
    <p:sldId id="277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0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95F25-36AA-4D5A-BCC8-23FC7E9CA713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25378-7FFE-4327-9A97-0DA38380610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25378-7FFE-4327-9A97-0DA38380610E}" type="slidenum">
              <a:rPr lang="sl-SI" smtClean="0"/>
              <a:pPr/>
              <a:t>10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D828-F568-4716-BDC6-AE5AB4734D06}" type="datetimeFigureOut">
              <a:rPr lang="sl-SI" smtClean="0"/>
              <a:pPr/>
              <a:t>13.04.2020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6000" dirty="0" smtClean="0">
                <a:solidFill>
                  <a:srgbClr val="002060"/>
                </a:solidFill>
              </a:rPr>
              <a:t>POMLAD V GOZDU</a:t>
            </a:r>
            <a:endParaRPr lang="sl-SI" sz="6000" dirty="0">
              <a:solidFill>
                <a:srgbClr val="00206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TROBENTICE IN NAVADNI LAPUH</a:t>
            </a:r>
            <a:endParaRPr lang="sl-SI" dirty="0"/>
          </a:p>
        </p:txBody>
      </p:sp>
      <p:pic>
        <p:nvPicPr>
          <p:cNvPr id="8194" name="Picture 2" descr="C:\Users\JelkaL\Downloads\20200404_1509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PODLESNA VETRNICA</a:t>
            </a:r>
            <a:endParaRPr lang="sl-SI" dirty="0"/>
          </a:p>
        </p:txBody>
      </p:sp>
      <p:pic>
        <p:nvPicPr>
          <p:cNvPr id="1026" name="Picture 2" descr="C:\Users\JelkaL\Downloads\20200404_15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NAVADNI JETRNIK V DRUŽBI Z NAVADNIM TEVJEM</a:t>
            </a:r>
            <a:endParaRPr lang="sl-SI" dirty="0"/>
          </a:p>
        </p:txBody>
      </p:sp>
      <p:pic>
        <p:nvPicPr>
          <p:cNvPr id="9218" name="Picture 2" descr="C:\Users\JelkaL\Downloads\20200404_151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NAVADNO TEVJE</a:t>
            </a:r>
            <a:endParaRPr lang="sl-SI" dirty="0"/>
          </a:p>
        </p:txBody>
      </p:sp>
      <p:pic>
        <p:nvPicPr>
          <p:cNvPr id="3074" name="Picture 2" descr="C:\Users\JelkaL\Downloads\20200404_150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SUHO LISTJE IN NAVADNI JETRNIK</a:t>
            </a:r>
            <a:endParaRPr lang="sl-SI" dirty="0"/>
          </a:p>
        </p:txBody>
      </p:sp>
      <p:pic>
        <p:nvPicPr>
          <p:cNvPr id="4098" name="Picture 2" descr="C:\Users\JelkaL\Downloads\20200404_150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ŠOPEK NAVADNEGA JETRNIKA</a:t>
            </a:r>
            <a:endParaRPr lang="sl-SI" dirty="0"/>
          </a:p>
        </p:txBody>
      </p:sp>
      <p:pic>
        <p:nvPicPr>
          <p:cNvPr id="5122" name="Picture 2" descr="C:\Users\JelkaL\Downloads\20200404_15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MLADE KOPRIVE NA ROBU GOZDA</a:t>
            </a:r>
            <a:endParaRPr lang="sl-SI" dirty="0"/>
          </a:p>
        </p:txBody>
      </p:sp>
      <p:pic>
        <p:nvPicPr>
          <p:cNvPr id="14338" name="Picture 2" descr="C:\Users\JelkaL\Downloads\20200404_152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AVTOR </a:t>
            </a:r>
            <a:r>
              <a:rPr lang="sl-SI" dirty="0" smtClean="0"/>
              <a:t>FOTOGRAFIJ IN BESEDILA </a:t>
            </a:r>
            <a:r>
              <a:rPr lang="sl-SI" dirty="0" smtClean="0"/>
              <a:t>UČITELJICA JELKA LESAR</a:t>
            </a:r>
          </a:p>
          <a:p>
            <a:endParaRPr lang="sl-SI" dirty="0" smtClean="0"/>
          </a:p>
          <a:p>
            <a:pPr>
              <a:buNone/>
            </a:pPr>
            <a:r>
              <a:rPr lang="sl-SI" dirty="0" smtClean="0"/>
              <a:t>	APRIL 2020 </a:t>
            </a:r>
            <a:endParaRPr lang="sl-S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/>
          <a:lstStyle/>
          <a:p>
            <a:r>
              <a:rPr lang="sl-SI" dirty="0" smtClean="0"/>
              <a:t>V GOZDU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31972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4000" dirty="0" smtClean="0">
                <a:solidFill>
                  <a:srgbClr val="FF0000"/>
                </a:solidFill>
              </a:rPr>
              <a:t>		OB LEPEM VREMENU GREMO 	LAHKO NA SPREHOD V GOZD.</a:t>
            </a:r>
          </a:p>
          <a:p>
            <a:pPr>
              <a:buNone/>
            </a:pPr>
            <a:r>
              <a:rPr lang="sl-SI" sz="3600" dirty="0" smtClean="0">
                <a:solidFill>
                  <a:srgbClr val="00B050"/>
                </a:solidFill>
              </a:rPr>
              <a:t>	</a:t>
            </a:r>
            <a:r>
              <a:rPr lang="sl-SI" sz="3600" dirty="0" smtClean="0">
                <a:solidFill>
                  <a:srgbClr val="00B050"/>
                </a:solidFill>
              </a:rPr>
              <a:t>POGLEJ, </a:t>
            </a:r>
            <a:r>
              <a:rPr lang="sl-SI" sz="3600" dirty="0" smtClean="0">
                <a:solidFill>
                  <a:srgbClr val="00B050"/>
                </a:solidFill>
              </a:rPr>
              <a:t>KAJ VSE JE OPAZILA </a:t>
            </a:r>
            <a:r>
              <a:rPr lang="sl-SI" sz="3600" dirty="0" smtClean="0">
                <a:solidFill>
                  <a:srgbClr val="00B050"/>
                </a:solidFill>
              </a:rPr>
              <a:t>UČITELJICA </a:t>
            </a:r>
            <a:r>
              <a:rPr lang="sl-SI" sz="3600" dirty="0" smtClean="0">
                <a:solidFill>
                  <a:srgbClr val="00B050"/>
                </a:solidFill>
              </a:rPr>
              <a:t>				JELKA  </a:t>
            </a:r>
            <a:endParaRPr lang="sl-SI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BUKEV ŽE BRSTI</a:t>
            </a:r>
            <a:endParaRPr lang="sl-SI" dirty="0"/>
          </a:p>
        </p:txBody>
      </p:sp>
      <p:pic>
        <p:nvPicPr>
          <p:cNvPr id="7170" name="Picture 2" descr="C:\Users\JelkaL\Downloads\20200404_150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GOZDNA TLA SO PREKRITA S CVETLICAMI</a:t>
            </a:r>
            <a:endParaRPr lang="sl-SI" dirty="0"/>
          </a:p>
        </p:txBody>
      </p:sp>
      <p:pic>
        <p:nvPicPr>
          <p:cNvPr id="2050" name="Picture 2" descr="C:\Users\JelkaL\Downloads\20200404_15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DEBLO BOROVCA</a:t>
            </a:r>
            <a:endParaRPr lang="sl-SI" dirty="0"/>
          </a:p>
        </p:txBody>
      </p:sp>
      <p:pic>
        <p:nvPicPr>
          <p:cNvPr id="13314" name="Picture 2" descr="C:\Users\JelkaL\Downloads\20200404_152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85926"/>
            <a:ext cx="5643602" cy="4340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MAH IN BRŠLJAN NA STAREM DREVESU</a:t>
            </a:r>
            <a:endParaRPr lang="sl-SI" dirty="0"/>
          </a:p>
        </p:txBody>
      </p:sp>
      <p:pic>
        <p:nvPicPr>
          <p:cNvPr id="10242" name="Picture 2" descr="C:\Users\JelkaL\Downloads\20200404_151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BRŠLJAN OD BLIZU</a:t>
            </a:r>
            <a:endParaRPr lang="sl-SI" dirty="0"/>
          </a:p>
        </p:txBody>
      </p:sp>
      <p:pic>
        <p:nvPicPr>
          <p:cNvPr id="12290" name="Picture 2" descr="C:\Users\JelkaL\Downloads\20200404_151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MAJHNA SMREKA</a:t>
            </a:r>
            <a:endParaRPr lang="sl-SI" dirty="0"/>
          </a:p>
        </p:txBody>
      </p:sp>
      <p:pic>
        <p:nvPicPr>
          <p:cNvPr id="15362" name="Picture 2" descr="C:\Users\JelkaL\Downloads\20200404_154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TELOH IN STORŽI NA GOZDNIH TLEH</a:t>
            </a:r>
            <a:endParaRPr lang="sl-SI" dirty="0"/>
          </a:p>
        </p:txBody>
      </p:sp>
      <p:pic>
        <p:nvPicPr>
          <p:cNvPr id="11266" name="Picture 2" descr="C:\Users\JelkaL\Downloads\20200404_152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69</Words>
  <Application>Microsoft Office PowerPoint</Application>
  <PresentationFormat>Diaprojekcija na zaslonu (4:3)</PresentationFormat>
  <Paragraphs>22</Paragraphs>
  <Slides>17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Officeova tema</vt:lpstr>
      <vt:lpstr>POMLAD V GOZDU</vt:lpstr>
      <vt:lpstr>V GOZDU</vt:lpstr>
      <vt:lpstr>BUKEV ŽE BRSTI</vt:lpstr>
      <vt:lpstr>GOZDNA TLA SO PREKRITA S CVETLICAMI</vt:lpstr>
      <vt:lpstr>DEBLO BOROVCA</vt:lpstr>
      <vt:lpstr>MAH IN BRŠLJAN NA STAREM DREVESU</vt:lpstr>
      <vt:lpstr>BRŠLJAN OD BLIZU</vt:lpstr>
      <vt:lpstr>MAJHNA SMREKA</vt:lpstr>
      <vt:lpstr>TELOH IN STORŽI NA GOZDNIH TLEH</vt:lpstr>
      <vt:lpstr>TROBENTICE IN NAVADNI LAPUH</vt:lpstr>
      <vt:lpstr>PODLESNA VETRNICA</vt:lpstr>
      <vt:lpstr>NAVADNI JETRNIK V DRUŽBI Z NAVADNIM TEVJEM</vt:lpstr>
      <vt:lpstr>NAVADNO TEVJE</vt:lpstr>
      <vt:lpstr>SUHO LISTJE IN NAVADNI JETRNIK</vt:lpstr>
      <vt:lpstr>ŠOPEK NAVADNEGA JETRNIKA</vt:lpstr>
      <vt:lpstr>MLADE KOPRIVE NA ROBU GOZDA</vt:lpstr>
      <vt:lpstr>PowerPointova predstavitev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JelkaL</dc:creator>
  <cp:lastModifiedBy>IGOR</cp:lastModifiedBy>
  <cp:revision>15</cp:revision>
  <dcterms:created xsi:type="dcterms:W3CDTF">2020-04-09T06:52:47Z</dcterms:created>
  <dcterms:modified xsi:type="dcterms:W3CDTF">2020-04-13T08:34:34Z</dcterms:modified>
</cp:coreProperties>
</file>