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1" r:id="rId1"/>
  </p:sldMasterIdLst>
  <p:sldIdLst>
    <p:sldId id="256" r:id="rId2"/>
    <p:sldId id="258" r:id="rId3"/>
    <p:sldId id="257" r:id="rId4"/>
    <p:sldId id="259" r:id="rId5"/>
    <p:sldId id="260" r:id="rId6"/>
    <p:sldId id="263" r:id="rId7"/>
    <p:sldId id="264" r:id="rId8"/>
    <p:sldId id="265" r:id="rId9"/>
    <p:sldId id="261" r:id="rId10"/>
    <p:sldId id="267" r:id="rId11"/>
    <p:sldId id="268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3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663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265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03298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7253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295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689462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99384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0283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3184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374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0015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438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0875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5943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21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269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8DEFE-9428-4EDF-83FD-01571B4C19B5}" type="datetimeFigureOut">
              <a:rPr lang="sl-SI" smtClean="0"/>
              <a:t>04.05.2020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B20F92A-CA5D-4FB7-87C5-FB3F1F99EBD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933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23" r:id="rId2"/>
    <p:sldLayoutId id="2147484024" r:id="rId3"/>
    <p:sldLayoutId id="2147484025" r:id="rId4"/>
    <p:sldLayoutId id="2147484026" r:id="rId5"/>
    <p:sldLayoutId id="2147484027" r:id="rId6"/>
    <p:sldLayoutId id="2147484028" r:id="rId7"/>
    <p:sldLayoutId id="2147484029" r:id="rId8"/>
    <p:sldLayoutId id="2147484030" r:id="rId9"/>
    <p:sldLayoutId id="2147484031" r:id="rId10"/>
    <p:sldLayoutId id="2147484032" r:id="rId11"/>
    <p:sldLayoutId id="2147484033" r:id="rId12"/>
    <p:sldLayoutId id="2147484034" r:id="rId13"/>
    <p:sldLayoutId id="2147484035" r:id="rId14"/>
    <p:sldLayoutId id="2147484036" r:id="rId15"/>
    <p:sldLayoutId id="21474840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ksozlj-my.sharepoint.com/:b:/g/personal/nina_zalaznik_rdecikrizljubljana_si/EY1Gnlv0OR5MoIW2B-G-2agBi_l0hCdsIGOAApBWgKhLvA?e=1vIIj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ksozlj-my.sharepoint.com/:p:/g/personal/nina_zalaznik_rdecikrizljubljana_si/ES5JriZgdkZOmybTzbQCAY0BeaKkkpdZhPHY8Ii1E1zC4A?e=DMWXb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89327"/>
          </a:xfrm>
        </p:spPr>
        <p:txBody>
          <a:bodyPr/>
          <a:lstStyle/>
          <a:p>
            <a:pPr algn="ctr"/>
            <a:r>
              <a:rPr lang="sl-SI" dirty="0" smtClean="0"/>
              <a:t>NARAVOSLOVNI DAN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07067" y="3480180"/>
            <a:ext cx="7766936" cy="1473958"/>
          </a:xfrm>
        </p:spPr>
        <p:txBody>
          <a:bodyPr>
            <a:normAutofit/>
          </a:bodyPr>
          <a:lstStyle/>
          <a:p>
            <a:r>
              <a:rPr lang="sl-SI" sz="8800" dirty="0" smtClean="0"/>
              <a:t>PRVA POMOČ</a:t>
            </a:r>
            <a:endParaRPr lang="sl-SI" sz="8800" dirty="0"/>
          </a:p>
        </p:txBody>
      </p:sp>
      <p:sp>
        <p:nvSpPr>
          <p:cNvPr id="4" name="PoljeZBesedilom 3"/>
          <p:cNvSpPr txBox="1"/>
          <p:nvPr/>
        </p:nvSpPr>
        <p:spPr>
          <a:xfrm>
            <a:off x="6387152" y="5581934"/>
            <a:ext cx="4503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/>
              <a:t> </a:t>
            </a:r>
            <a:r>
              <a:rPr lang="sl-SI" dirty="0" smtClean="0"/>
              <a:t>                   MAJ 2020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1059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928048" y="-907155"/>
            <a:ext cx="8215952" cy="7535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zaključek lahko prebereš še pesem. Tudi ta te lahko spodbudi k ustvarjanju (risba, strip, nova pesem).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sl-SI" sz="11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sl-SI" sz="11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l-SI" sz="1100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1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ZAKLJUČEK </a:t>
            </a:r>
            <a:r>
              <a:rPr lang="sl-SI" sz="11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LAHKO PREBEREŠ ŠE PESEM.</a:t>
            </a:r>
            <a:endParaRPr lang="sl-SI" sz="1100" dirty="0"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l-SI" sz="14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Andrej 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Rozman Roza: </a:t>
            </a:r>
            <a:r>
              <a:rPr lang="sl-SI" sz="1400" b="1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PIKEC JEŽEK IN GASILKO JEŽ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 NUJNA JE POMOČ ZDRAVNIKA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 RANJENCA ALI BOLNIKA,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 JE POŽAR ALI POPLAVA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SPLOH, KO PODIVJA NARAVA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JEŽ VEČ SAM POMAGAT SI NE ZNA,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POKLIČE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 smtClean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SAJ 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ZDRAVNIKI IN GASILCI,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POTAPLJAČI, JAMARJI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POMOČ PRIDRVIJO,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KADAR SE MUDI.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VODNIK IN PES,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GORSKI REŠEVALEC,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PRIDEJO, KO ODTIPKA TVOJ KAZALEC,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ŠTEVILKO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BO POMOČ TAKOJ PRIŠLA.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REFREN : KO JEŽ VEČ SAM POMAGAT SI NE ZNA,</a:t>
            </a:r>
            <a:b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POKLIČE ENA </a:t>
            </a:r>
            <a:r>
              <a:rPr lang="sl-SI" sz="1400" dirty="0" err="1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</a:t>
            </a:r>
            <a:r>
              <a:rPr lang="sl-SI" sz="1400" dirty="0"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DVA.</a:t>
            </a:r>
            <a:endParaRPr lang="sl-SI" sz="1400" dirty="0" smtClean="0"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dirty="0"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sl-SI" dirty="0"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298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818867"/>
            <a:ext cx="8596668" cy="5222496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VIR: </a:t>
            </a:r>
          </a:p>
          <a:p>
            <a:pPr marL="0" indent="0">
              <a:buNone/>
            </a:pPr>
            <a:r>
              <a:rPr lang="sl-SI" dirty="0" smtClean="0"/>
              <a:t>Svetina Sandra (2016): Prva pomoč za najmlajše, Priročnik za mentorje prve pomoči v 2. in 3. razredu osnovne šole, Ljubljana 2016 </a:t>
            </a:r>
          </a:p>
          <a:p>
            <a:pPr marL="0" indent="0">
              <a:buNone/>
            </a:pPr>
            <a:r>
              <a:rPr lang="sl-SI" dirty="0" smtClean="0"/>
              <a:t>Zalaznik Nina (RKS-OZ Ljubljana)</a:t>
            </a:r>
          </a:p>
          <a:p>
            <a:pPr marL="0" indent="0">
              <a:buNone/>
            </a:pPr>
            <a:r>
              <a:rPr lang="sl-SI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54032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KAJ JE PRVA POMOČ?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378425"/>
            <a:ext cx="8596668" cy="46629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PRVA </a:t>
            </a:r>
            <a:r>
              <a:rPr lang="sl-SI" dirty="0"/>
              <a:t>POMOČ JE ZDRAVSTVENA OSKRBA, KI JO NUDIMO POŠKODOVANCU ALI OBOLELEMU NA KRAJU DOGODKA OZ. NESREČE. POMAGAMO SI S PREPROSTIMI PRIPOMOČKI, KI JIH IMAMO NA VOLJO (ROBČKI, KRPE, ŠALI, ČASOPIS, VEJE, OBLAČILA </a:t>
            </a:r>
            <a:r>
              <a:rPr lang="sl-SI" dirty="0" smtClean="0"/>
              <a:t>…)</a:t>
            </a:r>
          </a:p>
          <a:p>
            <a:pPr marL="0" indent="0">
              <a:buNone/>
            </a:pPr>
            <a:endParaRPr lang="sl-SI" sz="2800" dirty="0"/>
          </a:p>
          <a:p>
            <a:pPr marL="0" indent="0">
              <a:buNone/>
            </a:pPr>
            <a:r>
              <a:rPr lang="sl-SI" sz="3600" dirty="0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KDO LAHKO NUDI PRVO POMOČ?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VSI MI, TUDI OTROCI.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692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710"/>
          </a:xfrm>
        </p:spPr>
        <p:txBody>
          <a:bodyPr/>
          <a:lstStyle/>
          <a:p>
            <a:r>
              <a:rPr lang="sl-SI" dirty="0"/>
              <a:t>KAKO POMAGAMO?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60311"/>
            <a:ext cx="8596668" cy="45810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VSAK IZMED NAS SE LAHKO ZNAJDE V POLOŽAJU, KO JE PRIČA NESREČI. </a:t>
            </a:r>
            <a:r>
              <a:rPr lang="sl-SI" dirty="0"/>
              <a:t>NAJPREJ POIŠČEMO POMOČ V OKOLICI. GLASNO ZAKLIČEMO: </a:t>
            </a: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endParaRPr lang="sl-SI" dirty="0" smtClean="0"/>
          </a:p>
          <a:p>
            <a:pPr marL="0" indent="0" algn="ctr">
              <a:buNone/>
            </a:pPr>
            <a:r>
              <a:rPr lang="sl-SI" sz="4800" dirty="0" smtClean="0"/>
              <a:t>»</a:t>
            </a:r>
            <a:r>
              <a:rPr lang="sl-SI" sz="4800" dirty="0"/>
              <a:t>NA POMOČ</a:t>
            </a:r>
            <a:r>
              <a:rPr lang="sl-SI" sz="4800" dirty="0" smtClean="0"/>
              <a:t>!«</a:t>
            </a:r>
          </a:p>
          <a:p>
            <a:pPr marL="0" indent="0" algn="ctr">
              <a:buNone/>
            </a:pPr>
            <a:r>
              <a:rPr lang="sl-SI" dirty="0" smtClean="0"/>
              <a:t>     DA NAS SLIŠI NEKDO IZ OKOLICE. </a:t>
            </a:r>
          </a:p>
          <a:p>
            <a:pPr marL="0" indent="0" algn="ctr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ČE </a:t>
            </a:r>
            <a:r>
              <a:rPr lang="sl-SI" dirty="0"/>
              <a:t>NE NAJDEMO NIKOGAR IN NAM USPE PRITI DO TELEFONA, POKLIČEMO ŠTEVILKO 112.</a:t>
            </a:r>
          </a:p>
          <a:p>
            <a:pPr marL="0" indent="0">
              <a:buNone/>
            </a:pPr>
            <a:endParaRPr lang="sl-SI" sz="4400" dirty="0" smtClean="0">
              <a:latin typeface="+mj-lt"/>
            </a:endParaRPr>
          </a:p>
          <a:p>
            <a:pPr marL="0" indent="0">
              <a:buNone/>
            </a:pPr>
            <a:endParaRPr lang="sl-SI" sz="4400" dirty="0" smtClean="0">
              <a:latin typeface="+mj-lt"/>
            </a:endParaRP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942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l-SI" dirty="0" smtClean="0"/>
              <a:t>KDAJ KLIČEMO IN KDAJ NE KLIČEMO 112?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33015"/>
            <a:ext cx="8596668" cy="460834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NAŠTETE PRIMERE RAZVRSTI V DVE SKUPINI: NA PRIMERE, KO JE POTREBNO KLICATI 112 IN NA PRIMERE, KO NI POTREBNO KLICATI 112. V KOLIKOR ZA KAKŠEN PRIMER NISI PREPRIČAN- A, SE POSVETUJ Z BRATI, SESTRAMI ALI STARŠI.</a:t>
            </a:r>
          </a:p>
          <a:p>
            <a:pPr marL="0" indent="0">
              <a:buNone/>
            </a:pPr>
            <a:endParaRPr lang="sl-SI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PRIMERI: </a:t>
            </a:r>
            <a:r>
              <a:rPr lang="sl-SI" u="sng" dirty="0" smtClean="0">
                <a:hlinkClick r:id="rId2"/>
              </a:rPr>
              <a:t>https</a:t>
            </a:r>
            <a:r>
              <a:rPr lang="sl-SI" u="sng" dirty="0">
                <a:hlinkClick r:id="rId2"/>
              </a:rPr>
              <a:t>://</a:t>
            </a:r>
            <a:r>
              <a:rPr lang="sl-SI" u="sng" dirty="0" smtClean="0">
                <a:hlinkClick r:id="rId2"/>
              </a:rPr>
              <a:t>rksozlj-my.sharepoint.com</a:t>
            </a:r>
            <a:r>
              <a:rPr lang="sl-SI" u="sng" dirty="0">
                <a:hlinkClick r:id="rId2"/>
              </a:rPr>
              <a:t>/:b:/g/personal/nina_zalaznik_rdecikrizljubljana_si/EY1Gnlv0OR5MoIW2B-G-2agBi_l0hCdsIGOAApBWgKhLvA?e=1vIIja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856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6119"/>
          </a:xfrm>
        </p:spPr>
        <p:txBody>
          <a:bodyPr/>
          <a:lstStyle/>
          <a:p>
            <a:r>
              <a:rPr lang="sl-SI" dirty="0" smtClean="0"/>
              <a:t>NESREČE DOMA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405719"/>
            <a:ext cx="8596668" cy="463564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RAZMISLI, KAJ VSE NAS LAHKO DOMA OGROŽA, TOREJ KAJ JE TISTO, KAR LAHKO POVZROČI KAKŠNO POŠKODBO.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VSE NEVARNOSTI NARIŠI V VELIKI BREZČRTNI ZVEZEK. OPIŠI ŠE, KAKŠNE POŠKODBE LAHKO NASTANEJO.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DOMA POGLEJ IN SE POGOVORI S STARŠI, KJE JE VAŠA VARNA POT IZ STANOVANJA V PRIMERU NESREČE (POTRES, POŽAR) TER DOLOČITE VAŠE ZBIRNO MESTO.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772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dirty="0" smtClean="0"/>
              <a:t>ČE SE ZGODI NESREČA IN POTREBUJEM POMOČ, KDO MI LAHKO POMAGA?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pPr marL="0" indent="0" algn="ctr">
              <a:buNone/>
            </a:pPr>
            <a:r>
              <a:rPr lang="sl-SI" dirty="0" smtClean="0"/>
              <a:t>ČE SE ZGODI NESREČA IN POTREBUJEM POMOČ, GLASNO ZAKLIČEM: </a:t>
            </a:r>
          </a:p>
          <a:p>
            <a:pPr marL="0" indent="0" algn="ctr">
              <a:buNone/>
            </a:pPr>
            <a:r>
              <a:rPr lang="sl-SI" sz="6600" dirty="0" smtClean="0">
                <a:solidFill>
                  <a:srgbClr val="FF0000"/>
                </a:solidFill>
              </a:rPr>
              <a:t>„ NA POMOČ“</a:t>
            </a:r>
          </a:p>
          <a:p>
            <a:pPr marL="0" indent="0">
              <a:buNone/>
            </a:pPr>
            <a:r>
              <a:rPr lang="sl-SI" dirty="0" smtClean="0"/>
              <a:t>                                     DA ME SLIŠI NEKDO IZ OKOLICE.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933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SLIŠIJO ME LAHKO: 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77" y="1753477"/>
            <a:ext cx="1161886" cy="303513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200" y="3592094"/>
            <a:ext cx="2016895" cy="2518611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7678" y="1301386"/>
            <a:ext cx="1578322" cy="2500312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5451" y="365668"/>
            <a:ext cx="1229788" cy="290537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02398" y="3438061"/>
            <a:ext cx="1303351" cy="3018287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 rotWithShape="1">
          <a:blip r:embed="rId7"/>
          <a:srcRect l="8390" t="3680" r="5674"/>
          <a:stretch/>
        </p:blipFill>
        <p:spPr>
          <a:xfrm>
            <a:off x="9872647" y="2410877"/>
            <a:ext cx="1739900" cy="3324212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495300" y="4851400"/>
            <a:ext cx="199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MAMA</a:t>
            </a:r>
            <a:endParaRPr lang="sl-SI" dirty="0"/>
          </a:p>
        </p:txBody>
      </p:sp>
      <p:sp>
        <p:nvSpPr>
          <p:cNvPr id="12" name="PoljeZBesedilom 11"/>
          <p:cNvSpPr txBox="1"/>
          <p:nvPr/>
        </p:nvSpPr>
        <p:spPr>
          <a:xfrm>
            <a:off x="2755900" y="6270612"/>
            <a:ext cx="187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    OČE</a:t>
            </a:r>
            <a:endParaRPr lang="sl-SI" dirty="0"/>
          </a:p>
        </p:txBody>
      </p:sp>
      <p:sp>
        <p:nvSpPr>
          <p:cNvPr id="13" name="PoljeZBesedilom 12"/>
          <p:cNvSpPr txBox="1"/>
          <p:nvPr/>
        </p:nvSpPr>
        <p:spPr>
          <a:xfrm>
            <a:off x="5041900" y="3962400"/>
            <a:ext cx="119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DEDEK</a:t>
            </a:r>
            <a:endParaRPr lang="sl-SI" dirty="0"/>
          </a:p>
        </p:txBody>
      </p:sp>
      <p:sp>
        <p:nvSpPr>
          <p:cNvPr id="14" name="PoljeZBesedilom 13"/>
          <p:cNvSpPr txBox="1"/>
          <p:nvPr/>
        </p:nvSpPr>
        <p:spPr>
          <a:xfrm>
            <a:off x="6908800" y="6455278"/>
            <a:ext cx="1435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TETA</a:t>
            </a:r>
            <a:endParaRPr lang="sl-SI" dirty="0"/>
          </a:p>
        </p:txBody>
      </p:sp>
      <p:sp>
        <p:nvSpPr>
          <p:cNvPr id="15" name="PoljeZBesedilom 14"/>
          <p:cNvSpPr txBox="1"/>
          <p:nvPr/>
        </p:nvSpPr>
        <p:spPr>
          <a:xfrm>
            <a:off x="8343900" y="3438061"/>
            <a:ext cx="1003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BABICA</a:t>
            </a:r>
            <a:endParaRPr lang="sl-SI" dirty="0"/>
          </a:p>
        </p:txBody>
      </p:sp>
      <p:sp>
        <p:nvSpPr>
          <p:cNvPr id="16" name="PoljeZBesedilom 15"/>
          <p:cNvSpPr txBox="1"/>
          <p:nvPr/>
        </p:nvSpPr>
        <p:spPr>
          <a:xfrm>
            <a:off x="10121900" y="5829300"/>
            <a:ext cx="162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UČITELJICA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488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ČE SEM ČISTO SAM ALI ME NIHČE NE SLIŠI, POKLIČEM </a:t>
            </a:r>
            <a:r>
              <a:rPr lang="sl-SI" dirty="0" smtClean="0">
                <a:solidFill>
                  <a:srgbClr val="FF0000"/>
                </a:solidFill>
              </a:rPr>
              <a:t>112</a:t>
            </a:r>
            <a:r>
              <a:rPr lang="sl-SI" dirty="0" smtClean="0"/>
              <a:t> IN JIM NAJPREJ POVEM: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7525" y="2251881"/>
            <a:ext cx="6076950" cy="2930513"/>
          </a:xfrm>
          <a:prstGeom prst="rect">
            <a:avLst/>
          </a:prstGeom>
        </p:spPr>
      </p:pic>
      <p:sp>
        <p:nvSpPr>
          <p:cNvPr id="5" name="PoljeZBesedilom 4"/>
          <p:cNvSpPr txBox="1"/>
          <p:nvPr/>
        </p:nvSpPr>
        <p:spPr>
          <a:xfrm>
            <a:off x="2415654" y="5554639"/>
            <a:ext cx="6718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                             </a:t>
            </a:r>
            <a:r>
              <a:rPr lang="sl-SI" sz="2400" dirty="0" smtClean="0"/>
              <a:t>TAKO MI BO LAŽJE.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26531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KLIC NA 112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dirty="0" smtClean="0"/>
              <a:t>POKLIČEM NA ŠTEVILKO 112 IN POVEM:</a:t>
            </a:r>
          </a:p>
          <a:p>
            <a:r>
              <a:rPr lang="sl-SI" dirty="0" smtClean="0"/>
              <a:t>KDO KLIČE?</a:t>
            </a:r>
          </a:p>
          <a:p>
            <a:r>
              <a:rPr lang="sl-SI" dirty="0" smtClean="0"/>
              <a:t>KAJ SE JE ZGODILO?</a:t>
            </a:r>
          </a:p>
          <a:p>
            <a:r>
              <a:rPr lang="sl-SI" dirty="0" smtClean="0"/>
              <a:t>KJE SE JE ZGODILO?</a:t>
            </a:r>
          </a:p>
          <a:p>
            <a:r>
              <a:rPr lang="sl-SI" dirty="0" smtClean="0"/>
              <a:t>KDAJ SE JE ZGODILO?</a:t>
            </a:r>
          </a:p>
          <a:p>
            <a:r>
              <a:rPr lang="sl-SI" dirty="0" smtClean="0"/>
              <a:t>KOLIKO JE POŠKODOVANCEV?</a:t>
            </a:r>
          </a:p>
          <a:p>
            <a:r>
              <a:rPr lang="sl-SI" dirty="0" smtClean="0"/>
              <a:t>KAKŠNO POMOČ POTREBUJEM? </a:t>
            </a:r>
          </a:p>
          <a:p>
            <a:pPr marL="0" indent="0">
              <a:buNone/>
            </a:pPr>
            <a:r>
              <a:rPr lang="sl-SI" dirty="0" smtClean="0"/>
              <a:t>OGLEJ SI PREDSTAVITEV NA SPODNJEM LINKU:</a:t>
            </a:r>
          </a:p>
          <a:p>
            <a:pPr marL="0" indent="0">
              <a:buNone/>
            </a:pPr>
            <a:r>
              <a:rPr lang="sl-SI" dirty="0" smtClean="0">
                <a:hlinkClick r:id="rId2"/>
              </a:rPr>
              <a:t>https://rksozlj-my.sharepoint.com/:p:/g/personal/nina_zalaznik_rdecikrizljubljana_si/ES5JriZgdkZOmybTzbQCAY0BeaKkkpdZhPHY8Ii1E1zC4A?e=DMWXbq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0136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dko">
  <a:themeElements>
    <a:clrScheme name="Gladk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Gladk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ladk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423</Words>
  <Application>Microsoft Office PowerPoint</Application>
  <PresentationFormat>Širokozaslonsko</PresentationFormat>
  <Paragraphs>60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</vt:lpstr>
      <vt:lpstr>Wingdings 3</vt:lpstr>
      <vt:lpstr>Gladko</vt:lpstr>
      <vt:lpstr>NARAVOSLOVNI DAN</vt:lpstr>
      <vt:lpstr>KAJ JE PRVA POMOČ?</vt:lpstr>
      <vt:lpstr>KAKO POMAGAMO? </vt:lpstr>
      <vt:lpstr>KDAJ KLIČEMO IN KDAJ NE KLIČEMO 112? </vt:lpstr>
      <vt:lpstr>NESREČE DOMA</vt:lpstr>
      <vt:lpstr>ČE SE ZGODI NESREČA IN POTREBUJEM POMOČ, KDO MI LAHKO POMAGA?</vt:lpstr>
      <vt:lpstr>SLIŠIJO ME LAHKO: </vt:lpstr>
      <vt:lpstr>ČE SEM ČISTO SAM ALI ME NIHČE NE SLIŠI, POKLIČEM 112 IN JIM NAJPREJ POVEM:</vt:lpstr>
      <vt:lpstr> KLIC NA 112</vt:lpstr>
      <vt:lpstr>PowerPointova predstavitev</vt:lpstr>
      <vt:lpstr>PowerPointova predstavitev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NARAVOSLOVNI DAN</dc:title>
  <dc:creator>IGOR</dc:creator>
  <cp:lastModifiedBy>IGOR</cp:lastModifiedBy>
  <cp:revision>24</cp:revision>
  <dcterms:created xsi:type="dcterms:W3CDTF">2020-05-02T16:29:31Z</dcterms:created>
  <dcterms:modified xsi:type="dcterms:W3CDTF">2020-05-04T12:11:38Z</dcterms:modified>
</cp:coreProperties>
</file>