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6" r:id="rId3"/>
    <p:sldId id="265" r:id="rId4"/>
    <p:sldId id="270" r:id="rId5"/>
    <p:sldId id="271" r:id="rId6"/>
    <p:sldId id="272" r:id="rId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21. 06. 2023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21. 06. 2023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516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9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88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21. 06. 2023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66693" y="1249251"/>
            <a:ext cx="7156920" cy="2332149"/>
          </a:xfrm>
        </p:spPr>
        <p:txBody>
          <a:bodyPr rtlCol="0">
            <a:normAutofit/>
          </a:bodyPr>
          <a:lstStyle/>
          <a:p>
            <a:pPr algn="ctr" rtl="0"/>
            <a:r>
              <a:rPr lang="sl-SI" dirty="0"/>
              <a:t>AKTIVNOSTI V TEDENU ZDRAVE ŠOLE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223975" y="6347673"/>
            <a:ext cx="45719" cy="45719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sl-SI" i="1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24" y="3441200"/>
            <a:ext cx="2745573" cy="27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4"/>
          <a:stretch/>
        </p:blipFill>
        <p:spPr>
          <a:xfrm>
            <a:off x="6434263" y="1017431"/>
            <a:ext cx="5757737" cy="462351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1" b="9107"/>
          <a:stretch/>
        </p:blipFill>
        <p:spPr>
          <a:xfrm>
            <a:off x="191980" y="1223493"/>
            <a:ext cx="6032203" cy="397957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93" y="5537917"/>
            <a:ext cx="1211870" cy="11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4446946" cy="139520"/>
          </a:xfrm>
        </p:spPr>
        <p:txBody>
          <a:bodyPr rtlCol="0">
            <a:normAutofit fontScale="90000"/>
          </a:bodyPr>
          <a:lstStyle/>
          <a:p>
            <a:pPr rtl="0"/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9" t="6948" r="1699" b="31598"/>
          <a:stretch/>
        </p:blipFill>
        <p:spPr>
          <a:xfrm>
            <a:off x="3475212" y="1429554"/>
            <a:ext cx="4548325" cy="444321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1" y="5849156"/>
            <a:ext cx="1022006" cy="10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Dodajte naslov diapozitiva – 7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22150" b="54674"/>
          <a:stretch/>
        </p:blipFill>
        <p:spPr>
          <a:xfrm>
            <a:off x="6474923" y="263332"/>
            <a:ext cx="5366436" cy="4237149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 flipH="1">
            <a:off x="11352211" y="5897881"/>
            <a:ext cx="45719" cy="45719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59" y="4929971"/>
            <a:ext cx="2007391" cy="19815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59" r="5322" b="4037"/>
          <a:stretch/>
        </p:blipFill>
        <p:spPr>
          <a:xfrm>
            <a:off x="977974" y="386366"/>
            <a:ext cx="5007802" cy="42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2AA3B4-DCB1-4B54-993F-B2270997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UČENJE NA </a:t>
            </a:r>
            <a:r>
              <a:rPr lang="sl-SI" dirty="0" smtClean="0"/>
              <a:t>PROSTEM: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5. RAZREDI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xmlns="" id="{AB2DA75F-A4E2-4A3A-9E5F-A0B5E8AF0F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7" y="4228051"/>
            <a:ext cx="2032471" cy="1524353"/>
          </a:xfrm>
        </p:spPr>
      </p:pic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xmlns="" id="{6DE0411B-E622-4B17-96C6-D1E78417B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42" y="1729094"/>
            <a:ext cx="2985200" cy="2238899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F1605A5-22C1-4266-A448-AC33C5CA8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6"/>
          <a:stretch/>
        </p:blipFill>
        <p:spPr>
          <a:xfrm>
            <a:off x="6094413" y="3813233"/>
            <a:ext cx="2264231" cy="236108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5CD5F791-8259-411A-9E86-7766E56BA8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4"/>
          <a:stretch/>
        </p:blipFill>
        <p:spPr>
          <a:xfrm rot="5400000">
            <a:off x="8282053" y="710548"/>
            <a:ext cx="2635541" cy="34271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93" y="5615189"/>
            <a:ext cx="947920" cy="9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66" y="1129313"/>
            <a:ext cx="5033531" cy="496870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767938" y="5728686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i="1" dirty="0">
                <a:latin typeface="Bahnschrift Light Condensed" panose="020B0502040204020203" pitchFamily="34" charset="0"/>
              </a:rPr>
              <a:t>Pripravila: Urška Milovanović</a:t>
            </a:r>
            <a:endParaRPr lang="sl-SI" i="1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mavrice</Template>
  <TotalTime>23</TotalTime>
  <Words>22</Words>
  <Application>Microsoft Office PowerPoint</Application>
  <PresentationFormat>Širokozaslonsko</PresentationFormat>
  <Paragraphs>8</Paragraphs>
  <Slides>6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Bahnschrift Light Condensed</vt:lpstr>
      <vt:lpstr>Segoe Print</vt:lpstr>
      <vt:lpstr>Slika narave 16x9</vt:lpstr>
      <vt:lpstr>AKTIVNOSTI V TEDENU ZDRAVE ŠOLE</vt:lpstr>
      <vt:lpstr>PowerPointova predstavitev</vt:lpstr>
      <vt:lpstr>PowerPointova predstavitev</vt:lpstr>
      <vt:lpstr>Dodajte naslov diapozitiva – 7</vt:lpstr>
      <vt:lpstr>UČENJE NA PROSTEM: 5. RAZREDI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AKTIVNOSTI V TEDENU ZDRAVE ŠOLE</dc:title>
  <dc:creator>Urška Celjanka</dc:creator>
  <cp:lastModifiedBy>Urška Celjanka</cp:lastModifiedBy>
  <cp:revision>8</cp:revision>
  <dcterms:created xsi:type="dcterms:W3CDTF">2023-06-19T07:49:51Z</dcterms:created>
  <dcterms:modified xsi:type="dcterms:W3CDTF">2023-06-21T06:01:43Z</dcterms:modified>
</cp:coreProperties>
</file>